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handoutMasterIdLst>
    <p:handoutMasterId r:id="rId38"/>
  </p:handoutMasterIdLst>
  <p:sldIdLst>
    <p:sldId id="256" r:id="rId2"/>
    <p:sldId id="606" r:id="rId3"/>
    <p:sldId id="667" r:id="rId4"/>
    <p:sldId id="686" r:id="rId5"/>
    <p:sldId id="835" r:id="rId6"/>
    <p:sldId id="824" r:id="rId7"/>
    <p:sldId id="825" r:id="rId8"/>
    <p:sldId id="826" r:id="rId9"/>
    <p:sldId id="836" r:id="rId10"/>
    <p:sldId id="685" r:id="rId11"/>
    <p:sldId id="827" r:id="rId12"/>
    <p:sldId id="832" r:id="rId13"/>
    <p:sldId id="830" r:id="rId14"/>
    <p:sldId id="831" r:id="rId15"/>
    <p:sldId id="833" r:id="rId16"/>
    <p:sldId id="845" r:id="rId17"/>
    <p:sldId id="846" r:id="rId18"/>
    <p:sldId id="847" r:id="rId19"/>
    <p:sldId id="848" r:id="rId20"/>
    <p:sldId id="698" r:id="rId21"/>
    <p:sldId id="822" r:id="rId22"/>
    <p:sldId id="331" r:id="rId23"/>
    <p:sldId id="336" r:id="rId24"/>
    <p:sldId id="843" r:id="rId25"/>
    <p:sldId id="743" r:id="rId26"/>
    <p:sldId id="838" r:id="rId27"/>
    <p:sldId id="839" r:id="rId28"/>
    <p:sldId id="840" r:id="rId29"/>
    <p:sldId id="841" r:id="rId30"/>
    <p:sldId id="842" r:id="rId31"/>
    <p:sldId id="744" r:id="rId32"/>
    <p:sldId id="844" r:id="rId33"/>
    <p:sldId id="828" r:id="rId34"/>
    <p:sldId id="829" r:id="rId35"/>
    <p:sldId id="802" r:id="rId36"/>
  </p:sldIdLst>
  <p:sldSz cx="12192000" cy="6858000"/>
  <p:notesSz cx="6858000" cy="9144000"/>
  <p:embeddedFontLst>
    <p:embeddedFont>
      <p:font typeface="Century" panose="02040604050505020304" pitchFamily="18" charset="0"/>
      <p:regular r:id="rId39"/>
    </p:embeddedFont>
    <p:embeddedFont>
      <p:font typeface="Microsoft Sans Serif" panose="020B0604020202020204" pitchFamily="34" charset="0"/>
      <p:regular r:id="rId40"/>
    </p:embeddedFont>
    <p:embeddedFont>
      <p:font typeface="Roboto Black" panose="020B0604020202020204" charset="0"/>
      <p:bold r:id="rId41"/>
    </p:embeddedFont>
    <p:embeddedFont>
      <p:font typeface="Source Sans Pro" panose="020B0503030403020204" pitchFamily="34" charset="0"/>
      <p:regular r:id="rId42"/>
      <p:bold r:id="rId43"/>
      <p:italic r:id="rId44"/>
      <p:boldItalic r:id="rId45"/>
    </p:embeddedFont>
    <p:embeddedFont>
      <p:font typeface="Source Sans Pro Black" panose="020B0803030403020204" pitchFamily="34" charset="0"/>
      <p:bold r:id="rId46"/>
      <p:boldItalic r:id="rId47"/>
    </p:embeddedFont>
    <p:embeddedFont>
      <p:font typeface="Source Sans Pro Light" panose="020B0403030403020204" pitchFamily="34" charset="0"/>
      <p:regular r:id="rId48"/>
      <p:italic r:id="rId49"/>
    </p:embeddedFont>
    <p:embeddedFont>
      <p:font typeface="Tahoma" panose="020B0604030504040204" pitchFamily="34" charset="0"/>
      <p:regular r:id="rId5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mut Minarli / Kuveyt Türk - BT-Kullanıcı Deneyimi" initials="UM/KT-BD" lastIdx="1" clrIdx="0">
    <p:extLst>
      <p:ext uri="{19B8F6BF-5375-455C-9EA6-DF929625EA0E}">
        <p15:presenceInfo xmlns:p15="http://schemas.microsoft.com/office/powerpoint/2012/main" userId="S-1-5-21-1752437671-1607160342-1318725885-1838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3FF"/>
    <a:srgbClr val="CDF4F0"/>
    <a:srgbClr val="26A69A"/>
    <a:srgbClr val="E0E2E4"/>
    <a:srgbClr val="D6DCE5"/>
    <a:srgbClr val="F8F8F8"/>
    <a:srgbClr val="FAFBFC"/>
    <a:srgbClr val="FFFFFF"/>
    <a:srgbClr val="00796B"/>
    <a:srgbClr val="006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80000" autoAdjust="0"/>
  </p:normalViewPr>
  <p:slideViewPr>
    <p:cSldViewPr snapToGrid="0" showGuides="1">
      <p:cViewPr varScale="1">
        <p:scale>
          <a:sx n="70" d="100"/>
          <a:sy n="70" d="100"/>
        </p:scale>
        <p:origin x="322" y="5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7" d="100"/>
          <a:sy n="117" d="100"/>
        </p:scale>
        <p:origin x="4821"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Source Sans Pro" panose="020B0503030403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E8455B-53D9-4B32-B77E-7E7E18621C26}" type="datetimeFigureOut">
              <a:rPr lang="en-US" smtClean="0">
                <a:latin typeface="Source Sans Pro" panose="020B0503030403020204" pitchFamily="34" charset="0"/>
              </a:rPr>
              <a:t>12/20/2021</a:t>
            </a:fld>
            <a:endParaRPr lang="en-US" dirty="0">
              <a:latin typeface="Source Sans Pro" panose="020B0503030403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Source Sans Pro" panose="020B0503030403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61FCB9-0F10-4245-A0A2-69FBCD4913CB}" type="slidenum">
              <a:rPr lang="en-US" smtClean="0">
                <a:latin typeface="Source Sans Pro" panose="020B0503030403020204" pitchFamily="34" charset="0"/>
              </a:rPr>
              <a:t>‹#›</a:t>
            </a:fld>
            <a:endParaRPr lang="en-US" dirty="0">
              <a:latin typeface="Source Sans Pro" panose="020B0503030403020204" pitchFamily="34" charset="0"/>
            </a:endParaRPr>
          </a:p>
        </p:txBody>
      </p:sp>
    </p:spTree>
    <p:extLst>
      <p:ext uri="{BB962C8B-B14F-4D97-AF65-F5344CB8AC3E}">
        <p14:creationId xmlns:p14="http://schemas.microsoft.com/office/powerpoint/2010/main" val="4108296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anose="020B0503030403020204" pitchFamily="34" charset="0"/>
                <a:ea typeface="Source Sans Pro" panose="020B0503030403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anose="020B0503030403020204" pitchFamily="34" charset="0"/>
                <a:ea typeface="Source Sans Pro" panose="020B0503030403020204" pitchFamily="34" charset="0"/>
              </a:defRPr>
            </a:lvl1pPr>
          </a:lstStyle>
          <a:p>
            <a:fld id="{F1EC0025-84E0-4622-B84A-76A80A733ECE}" type="datetimeFigureOut">
              <a:rPr lang="en-US" smtClean="0"/>
              <a:pPr/>
              <a:t>12/20/2021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anose="020B0503030403020204" pitchFamily="34" charset="0"/>
                <a:ea typeface="Source Sans Pro" panose="020B0503030403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anose="020B0503030403020204" pitchFamily="34" charset="0"/>
                <a:ea typeface="Source Sans Pro" panose="020B0503030403020204" pitchFamily="34" charset="0"/>
              </a:defRPr>
            </a:lvl1pPr>
          </a:lstStyle>
          <a:p>
            <a:fld id="{C99F2A00-BE8E-4CC2-8090-5D4D31802DD3}" type="slidenum">
              <a:rPr lang="en-US" smtClean="0"/>
              <a:pPr/>
              <a:t>‹#›</a:t>
            </a:fld>
            <a:endParaRPr lang="en-US" dirty="0"/>
          </a:p>
        </p:txBody>
      </p:sp>
    </p:spTree>
    <p:extLst>
      <p:ext uri="{BB962C8B-B14F-4D97-AF65-F5344CB8AC3E}">
        <p14:creationId xmlns:p14="http://schemas.microsoft.com/office/powerpoint/2010/main" val="3208190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1pPr>
    <a:lvl2pPr marL="4572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2pPr>
    <a:lvl3pPr marL="9144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3pPr>
    <a:lvl4pPr marL="13716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4pPr>
    <a:lvl5pPr marL="1828800" algn="l" defTabSz="914400" rtl="0" eaLnBrk="1" latinLnBrk="0" hangingPunct="1">
      <a:defRPr sz="1200" kern="1200">
        <a:solidFill>
          <a:schemeClr val="tx1"/>
        </a:solidFill>
        <a:latin typeface="Source Sans Pro" panose="020B0503030403020204" pitchFamily="34" charset="0"/>
        <a:ea typeface="Source Sans Pro" panose="020B0503030403020204" pitchFamily="34" charset="0"/>
        <a:cs typeface="Tahom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1</a:t>
            </a:fld>
            <a:endParaRPr lang="en-US"/>
          </a:p>
        </p:txBody>
      </p:sp>
    </p:spTree>
    <p:extLst>
      <p:ext uri="{BB962C8B-B14F-4D97-AF65-F5344CB8AC3E}">
        <p14:creationId xmlns:p14="http://schemas.microsoft.com/office/powerpoint/2010/main" val="259172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C99F2A00-BE8E-4CC2-8090-5D4D31802DD3}" type="slidenum">
              <a:rPr lang="en-US" smtClean="0"/>
              <a:pPr/>
              <a:t>7</a:t>
            </a:fld>
            <a:endParaRPr lang="en-US" dirty="0"/>
          </a:p>
        </p:txBody>
      </p:sp>
    </p:spTree>
    <p:extLst>
      <p:ext uri="{BB962C8B-B14F-4D97-AF65-F5344CB8AC3E}">
        <p14:creationId xmlns:p14="http://schemas.microsoft.com/office/powerpoint/2010/main" val="3443314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21</a:t>
            </a:fld>
            <a:endParaRPr lang="en-US"/>
          </a:p>
        </p:txBody>
      </p:sp>
    </p:spTree>
    <p:extLst>
      <p:ext uri="{BB962C8B-B14F-4D97-AF65-F5344CB8AC3E}">
        <p14:creationId xmlns:p14="http://schemas.microsoft.com/office/powerpoint/2010/main" val="192810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22</a:t>
            </a:fld>
            <a:endParaRPr lang="en-US"/>
          </a:p>
        </p:txBody>
      </p:sp>
    </p:spTree>
    <p:extLst>
      <p:ext uri="{BB962C8B-B14F-4D97-AF65-F5344CB8AC3E}">
        <p14:creationId xmlns:p14="http://schemas.microsoft.com/office/powerpoint/2010/main" val="50463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23</a:t>
            </a:fld>
            <a:endParaRPr lang="en-US"/>
          </a:p>
        </p:txBody>
      </p:sp>
    </p:spTree>
    <p:extLst>
      <p:ext uri="{BB962C8B-B14F-4D97-AF65-F5344CB8AC3E}">
        <p14:creationId xmlns:p14="http://schemas.microsoft.com/office/powerpoint/2010/main" val="3913815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9F2A00-BE8E-4CC2-8090-5D4D31802DD3}" type="slidenum">
              <a:rPr lang="en-US" smtClean="0"/>
              <a:t>35</a:t>
            </a:fld>
            <a:endParaRPr lang="en-US"/>
          </a:p>
        </p:txBody>
      </p:sp>
    </p:spTree>
    <p:extLst>
      <p:ext uri="{BB962C8B-B14F-4D97-AF65-F5344CB8AC3E}">
        <p14:creationId xmlns:p14="http://schemas.microsoft.com/office/powerpoint/2010/main" val="115036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2264974"/>
      </p:ext>
    </p:extLst>
  </p:cSld>
  <p:clrMapOvr>
    <a:masterClrMapping/>
  </p:clrMapOvr>
  <p:transition spd="slow" advTm="2000">
    <p:cover dir="d"/>
  </p:transition>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ortfolio 04">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4" name="Picture Placeholder 2"/>
          <p:cNvSpPr>
            <a:spLocks noGrp="1"/>
          </p:cNvSpPr>
          <p:nvPr>
            <p:ph type="pic" sz="quarter" idx="20" hasCustomPrompt="1"/>
          </p:nvPr>
        </p:nvSpPr>
        <p:spPr>
          <a:xfrm>
            <a:off x="6352358" y="1896743"/>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5" name="Picture Placeholder 2"/>
          <p:cNvSpPr>
            <a:spLocks noGrp="1"/>
          </p:cNvSpPr>
          <p:nvPr>
            <p:ph type="pic" sz="quarter" idx="25" hasCustomPrompt="1"/>
          </p:nvPr>
        </p:nvSpPr>
        <p:spPr>
          <a:xfrm>
            <a:off x="607313" y="1896744"/>
            <a:ext cx="5605346" cy="19939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6" name="Picture Placeholder 2"/>
          <p:cNvSpPr>
            <a:spLocks noGrp="1"/>
          </p:cNvSpPr>
          <p:nvPr>
            <p:ph type="pic" sz="quarter" idx="26" hasCustomPrompt="1"/>
          </p:nvPr>
        </p:nvSpPr>
        <p:spPr>
          <a:xfrm>
            <a:off x="607312"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7" name="Picture Placeholder 2"/>
          <p:cNvSpPr>
            <a:spLocks noGrp="1"/>
          </p:cNvSpPr>
          <p:nvPr>
            <p:ph type="pic" sz="quarter" idx="12" hasCustomPrompt="1"/>
          </p:nvPr>
        </p:nvSpPr>
        <p:spPr>
          <a:xfrm>
            <a:off x="2495585"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8" name="Picture Placeholder 2"/>
          <p:cNvSpPr>
            <a:spLocks noGrp="1"/>
          </p:cNvSpPr>
          <p:nvPr>
            <p:ph type="pic" sz="quarter" idx="13" hasCustomPrompt="1"/>
          </p:nvPr>
        </p:nvSpPr>
        <p:spPr>
          <a:xfrm>
            <a:off x="4383858" y="4042314"/>
            <a:ext cx="1828800"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05" name="Picture 104">
            <a:extLst>
              <a:ext uri="{FF2B5EF4-FFF2-40B4-BE49-F238E27FC236}">
                <a16:creationId xmlns:a16="http://schemas.microsoft.com/office/drawing/2014/main" id="{97ED7729-80FF-4CE5-983E-AAE86DAEB0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73077068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ortfolio 05">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4" name="Picture Placeholder 2"/>
          <p:cNvSpPr>
            <a:spLocks noGrp="1"/>
          </p:cNvSpPr>
          <p:nvPr>
            <p:ph type="pic" sz="quarter" idx="20" hasCustomPrompt="1"/>
          </p:nvPr>
        </p:nvSpPr>
        <p:spPr>
          <a:xfrm>
            <a:off x="772350"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5" name="Picture Placeholder 2"/>
          <p:cNvSpPr>
            <a:spLocks noGrp="1"/>
          </p:cNvSpPr>
          <p:nvPr>
            <p:ph type="pic" sz="quarter" idx="26" hasCustomPrompt="1"/>
          </p:nvPr>
        </p:nvSpPr>
        <p:spPr>
          <a:xfrm>
            <a:off x="3463048"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6" name="Picture Placeholder 2"/>
          <p:cNvSpPr>
            <a:spLocks noGrp="1"/>
          </p:cNvSpPr>
          <p:nvPr>
            <p:ph type="pic" sz="quarter" idx="27" hasCustomPrompt="1"/>
          </p:nvPr>
        </p:nvSpPr>
        <p:spPr>
          <a:xfrm>
            <a:off x="6143950"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7" name="Picture Placeholder 2"/>
          <p:cNvSpPr>
            <a:spLocks noGrp="1"/>
          </p:cNvSpPr>
          <p:nvPr>
            <p:ph type="pic" sz="quarter" idx="28" hasCustomPrompt="1"/>
          </p:nvPr>
        </p:nvSpPr>
        <p:spPr>
          <a:xfrm>
            <a:off x="8811194" y="1936700"/>
            <a:ext cx="2553493"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104" name="Picture 103">
            <a:extLst>
              <a:ext uri="{FF2B5EF4-FFF2-40B4-BE49-F238E27FC236}">
                <a16:creationId xmlns:a16="http://schemas.microsoft.com/office/drawing/2014/main" id="{381E729C-06B8-4FD1-B8EE-4841D389DF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4189351679"/>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ortfolio 06">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44" name="Picture Placeholder 2"/>
          <p:cNvSpPr>
            <a:spLocks noGrp="1"/>
          </p:cNvSpPr>
          <p:nvPr>
            <p:ph type="pic" sz="quarter" idx="29" hasCustomPrompt="1"/>
          </p:nvPr>
        </p:nvSpPr>
        <p:spPr>
          <a:xfrm>
            <a:off x="767399" y="1936700"/>
            <a:ext cx="5239701"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5" name="Picture Placeholder 2"/>
          <p:cNvSpPr>
            <a:spLocks noGrp="1"/>
          </p:cNvSpPr>
          <p:nvPr>
            <p:ph type="pic" sz="quarter" idx="30" hasCustomPrompt="1"/>
          </p:nvPr>
        </p:nvSpPr>
        <p:spPr>
          <a:xfrm>
            <a:off x="767399" y="4042314"/>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6" name="Picture Placeholder 2"/>
          <p:cNvSpPr>
            <a:spLocks noGrp="1"/>
          </p:cNvSpPr>
          <p:nvPr>
            <p:ph type="pic" sz="quarter" idx="31" hasCustomPrompt="1"/>
          </p:nvPr>
        </p:nvSpPr>
        <p:spPr>
          <a:xfrm>
            <a:off x="3463048" y="4042314"/>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7" name="Picture Placeholder 2"/>
          <p:cNvSpPr>
            <a:spLocks noGrp="1"/>
          </p:cNvSpPr>
          <p:nvPr>
            <p:ph type="pic" sz="quarter" idx="32" hasCustomPrompt="1"/>
          </p:nvPr>
        </p:nvSpPr>
        <p:spPr>
          <a:xfrm>
            <a:off x="6126187" y="1936700"/>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8" name="Picture Placeholder 2"/>
          <p:cNvSpPr>
            <a:spLocks noGrp="1"/>
          </p:cNvSpPr>
          <p:nvPr>
            <p:ph type="pic" sz="quarter" idx="33" hasCustomPrompt="1"/>
          </p:nvPr>
        </p:nvSpPr>
        <p:spPr>
          <a:xfrm>
            <a:off x="6134967" y="4042313"/>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49" name="Picture Placeholder 2"/>
          <p:cNvSpPr>
            <a:spLocks noGrp="1"/>
          </p:cNvSpPr>
          <p:nvPr>
            <p:ph type="pic" sz="quarter" idx="34" hasCustomPrompt="1"/>
          </p:nvPr>
        </p:nvSpPr>
        <p:spPr>
          <a:xfrm>
            <a:off x="8821160" y="4042313"/>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50" name="Picture Placeholder 2"/>
          <p:cNvSpPr>
            <a:spLocks noGrp="1"/>
          </p:cNvSpPr>
          <p:nvPr>
            <p:ph type="pic" sz="quarter" idx="35" hasCustomPrompt="1"/>
          </p:nvPr>
        </p:nvSpPr>
        <p:spPr>
          <a:xfrm>
            <a:off x="8811377" y="1936700"/>
            <a:ext cx="2548756" cy="1976644"/>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107" name="Picture 106">
            <a:extLst>
              <a:ext uri="{FF2B5EF4-FFF2-40B4-BE49-F238E27FC236}">
                <a16:creationId xmlns:a16="http://schemas.microsoft.com/office/drawing/2014/main" id="{A880780F-94A8-4E95-A419-844CD0C7DAE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177350959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one Mockup 02">
    <p:spTree>
      <p:nvGrpSpPr>
        <p:cNvPr id="1" name=""/>
        <p:cNvGrpSpPr/>
        <p:nvPr/>
      </p:nvGrpSpPr>
      <p:grpSpPr>
        <a:xfrm>
          <a:off x="0" y="0"/>
          <a:ext cx="0" cy="0"/>
          <a:chOff x="0" y="0"/>
          <a:chExt cx="0" cy="0"/>
        </a:xfrm>
      </p:grpSpPr>
      <p:sp>
        <p:nvSpPr>
          <p:cNvPr id="12" name="Shape 2"/>
          <p:cNvSpPr/>
          <p:nvPr userDrawn="1"/>
        </p:nvSpPr>
        <p:spPr>
          <a:xfrm>
            <a:off x="0"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4"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5" name="Rounded Rectangle 14"/>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6" name="TextBox 15"/>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7" name="Text Placeholder 2"/>
          <p:cNvSpPr>
            <a:spLocks noGrp="1"/>
          </p:cNvSpPr>
          <p:nvPr>
            <p:ph type="body" sz="quarter" idx="16"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8" name="Text Placeholder 4"/>
          <p:cNvSpPr>
            <a:spLocks noGrp="1"/>
          </p:cNvSpPr>
          <p:nvPr>
            <p:ph type="body" sz="quarter" idx="17"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9" name="Picture Placeholder 2"/>
          <p:cNvSpPr>
            <a:spLocks noGrp="1"/>
          </p:cNvSpPr>
          <p:nvPr>
            <p:ph type="pic" sz="quarter" idx="18" hasCustomPrompt="1"/>
          </p:nvPr>
        </p:nvSpPr>
        <p:spPr>
          <a:xfrm>
            <a:off x="3326287" y="4287560"/>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0" name="Picture Placeholder 2"/>
          <p:cNvSpPr>
            <a:spLocks noGrp="1"/>
          </p:cNvSpPr>
          <p:nvPr>
            <p:ph type="pic" sz="quarter" idx="19" hasCustomPrompt="1"/>
          </p:nvPr>
        </p:nvSpPr>
        <p:spPr>
          <a:xfrm>
            <a:off x="5129648" y="3182081"/>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21" hasCustomPrompt="1"/>
          </p:nvPr>
        </p:nvSpPr>
        <p:spPr>
          <a:xfrm>
            <a:off x="8724451" y="942857"/>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22" hasCustomPrompt="1"/>
          </p:nvPr>
        </p:nvSpPr>
        <p:spPr>
          <a:xfrm>
            <a:off x="10514239" y="-235160"/>
            <a:ext cx="2093976" cy="3721608"/>
          </a:xfrm>
          <a:prstGeom prst="roundRect">
            <a:avLst>
              <a:gd name="adj" fmla="val 1837"/>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isometricTopUp"/>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3" hasCustomPrompt="1"/>
          </p:nvPr>
        </p:nvSpPr>
        <p:spPr>
          <a:xfrm>
            <a:off x="7016275" y="1791063"/>
            <a:ext cx="1901952" cy="3931920"/>
          </a:xfrm>
          <a:prstGeom prst="rect">
            <a:avLst/>
          </a:prstGeom>
          <a:pattFill prst="pct5">
            <a:fgClr>
              <a:schemeClr val="bg1"/>
            </a:fgClr>
            <a:bgClr>
              <a:schemeClr val="tx2">
                <a:lumMod val="20000"/>
                <a:lumOff val="80000"/>
              </a:schemeClr>
            </a:bgClr>
          </a:pattFill>
          <a:effectLst>
            <a:outerShdw blurRad="228600" dist="38100" dir="2700000" sx="89000" sy="89000" algn="tl" rotWithShape="0">
              <a:prstClr val="black">
                <a:alpha val="14000"/>
              </a:prstClr>
            </a:outerShdw>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369714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7">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 calcmode="lin" valueType="num">
                                      <p:cBhvr additive="base">
                                        <p:cTn id="11" dur="500"/>
                                        <p:tgtEl>
                                          <p:spTgt spid="18">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P spid="18" grpId="0" build="p">
        <p:tmplLst>
          <p:tmpl lvl="1">
            <p:tnLst>
              <p:par>
                <p:cTn presetID="1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p:tgtEl>
                          <p:spTgt spid="18"/>
                        </p:tgtEl>
                        <p:attrNameLst>
                          <p:attrName>ppt_y</p:attrName>
                        </p:attrNameLst>
                      </p:cBhvr>
                      <p:tavLst>
                        <p:tav tm="0">
                          <p:val>
                            <p:strVal val="#ppt_y+#ppt_h*1.125000"/>
                          </p:val>
                        </p:tav>
                        <p:tav tm="100000">
                          <p:val>
                            <p:strVal val="#ppt_y"/>
                          </p:val>
                        </p:tav>
                      </p:tavLst>
                    </p:anim>
                    <p:animEffect transition="in" filter="wipe(up)">
                      <p:cBhvr>
                        <p:cTn dur="500"/>
                        <p:tgtEl>
                          <p:spTgt spid="18"/>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ne Mockup 03">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6" name="Picture Placeholder 7"/>
          <p:cNvSpPr>
            <a:spLocks noGrp="1"/>
          </p:cNvSpPr>
          <p:nvPr>
            <p:ph type="pic" sz="quarter" idx="10"/>
          </p:nvPr>
        </p:nvSpPr>
        <p:spPr>
          <a:xfrm>
            <a:off x="2532881" y="2418930"/>
            <a:ext cx="1755775" cy="3107216"/>
          </a:xfrm>
          <a:pattFill prst="pct5">
            <a:fgClr>
              <a:schemeClr val="bg1"/>
            </a:fgClr>
            <a:bgClr>
              <a:schemeClr val="tx2">
                <a:lumMod val="20000"/>
                <a:lumOff val="80000"/>
              </a:schemeClr>
            </a:bgClr>
          </a:pattFill>
        </p:spPr>
        <p:txBody>
          <a:bodyPr/>
          <a:lstStyle/>
          <a:p>
            <a:endParaRPr lang="en-US" dirty="0"/>
          </a:p>
        </p:txBody>
      </p:sp>
      <p:pic>
        <p:nvPicPr>
          <p:cNvPr id="105" name="Picture 104">
            <a:extLst>
              <a:ext uri="{FF2B5EF4-FFF2-40B4-BE49-F238E27FC236}">
                <a16:creationId xmlns:a16="http://schemas.microsoft.com/office/drawing/2014/main" id="{157CBC9E-8A5D-402C-9B06-CA6CFFE735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2957554532"/>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ne Mockup 04">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25" name="Picture Placeholder 10"/>
          <p:cNvSpPr>
            <a:spLocks noGrp="1"/>
          </p:cNvSpPr>
          <p:nvPr>
            <p:ph type="pic" sz="quarter" idx="10"/>
          </p:nvPr>
        </p:nvSpPr>
        <p:spPr>
          <a:xfrm>
            <a:off x="3919118" y="2600562"/>
            <a:ext cx="1672284" cy="2967716"/>
          </a:xfrm>
          <a:custGeom>
            <a:avLst/>
            <a:gdLst>
              <a:gd name="connsiteX0" fmla="*/ 0 w 1672284"/>
              <a:gd name="connsiteY0" fmla="*/ 0 h 2967716"/>
              <a:gd name="connsiteX1" fmla="*/ 1672284 w 1672284"/>
              <a:gd name="connsiteY1" fmla="*/ 0 h 2967716"/>
              <a:gd name="connsiteX2" fmla="*/ 1672284 w 1672284"/>
              <a:gd name="connsiteY2" fmla="*/ 2967716 h 2967716"/>
              <a:gd name="connsiteX3" fmla="*/ 0 w 1672284"/>
              <a:gd name="connsiteY3" fmla="*/ 2967716 h 2967716"/>
            </a:gdLst>
            <a:ahLst/>
            <a:cxnLst>
              <a:cxn ang="0">
                <a:pos x="connsiteX0" y="connsiteY0"/>
              </a:cxn>
              <a:cxn ang="0">
                <a:pos x="connsiteX1" y="connsiteY1"/>
              </a:cxn>
              <a:cxn ang="0">
                <a:pos x="connsiteX2" y="connsiteY2"/>
              </a:cxn>
              <a:cxn ang="0">
                <a:pos x="connsiteX3" y="connsiteY3"/>
              </a:cxn>
            </a:cxnLst>
            <a:rect l="l" t="t" r="r" b="b"/>
            <a:pathLst>
              <a:path w="1672284" h="2967716">
                <a:moveTo>
                  <a:pt x="0" y="0"/>
                </a:moveTo>
                <a:lnTo>
                  <a:pt x="1672284" y="0"/>
                </a:lnTo>
                <a:lnTo>
                  <a:pt x="1672284" y="2967716"/>
                </a:lnTo>
                <a:lnTo>
                  <a:pt x="0" y="2967716"/>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28" name="Picture Placeholder 16"/>
          <p:cNvSpPr>
            <a:spLocks noGrp="1"/>
          </p:cNvSpPr>
          <p:nvPr>
            <p:ph type="pic" sz="quarter" idx="13"/>
          </p:nvPr>
        </p:nvSpPr>
        <p:spPr>
          <a:xfrm>
            <a:off x="6600599" y="2600562"/>
            <a:ext cx="1672284" cy="2967716"/>
          </a:xfrm>
          <a:custGeom>
            <a:avLst/>
            <a:gdLst>
              <a:gd name="connsiteX0" fmla="*/ 0 w 1672284"/>
              <a:gd name="connsiteY0" fmla="*/ 0 h 2967716"/>
              <a:gd name="connsiteX1" fmla="*/ 1672284 w 1672284"/>
              <a:gd name="connsiteY1" fmla="*/ 0 h 2967716"/>
              <a:gd name="connsiteX2" fmla="*/ 1672284 w 1672284"/>
              <a:gd name="connsiteY2" fmla="*/ 2967716 h 2967716"/>
              <a:gd name="connsiteX3" fmla="*/ 0 w 1672284"/>
              <a:gd name="connsiteY3" fmla="*/ 2967716 h 2967716"/>
            </a:gdLst>
            <a:ahLst/>
            <a:cxnLst>
              <a:cxn ang="0">
                <a:pos x="connsiteX0" y="connsiteY0"/>
              </a:cxn>
              <a:cxn ang="0">
                <a:pos x="connsiteX1" y="connsiteY1"/>
              </a:cxn>
              <a:cxn ang="0">
                <a:pos x="connsiteX2" y="connsiteY2"/>
              </a:cxn>
              <a:cxn ang="0">
                <a:pos x="connsiteX3" y="connsiteY3"/>
              </a:cxn>
            </a:cxnLst>
            <a:rect l="l" t="t" r="r" b="b"/>
            <a:pathLst>
              <a:path w="1672284" h="2967716">
                <a:moveTo>
                  <a:pt x="0" y="0"/>
                </a:moveTo>
                <a:lnTo>
                  <a:pt x="1672284" y="0"/>
                </a:lnTo>
                <a:lnTo>
                  <a:pt x="1672284" y="2967716"/>
                </a:lnTo>
                <a:lnTo>
                  <a:pt x="0" y="2967716"/>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29" name="Picture Placeholder 13"/>
          <p:cNvSpPr>
            <a:spLocks noGrp="1"/>
          </p:cNvSpPr>
          <p:nvPr>
            <p:ph type="pic" sz="quarter" idx="14"/>
          </p:nvPr>
        </p:nvSpPr>
        <p:spPr>
          <a:xfrm>
            <a:off x="5134187" y="2248886"/>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108" name="Picture 107">
            <a:extLst>
              <a:ext uri="{FF2B5EF4-FFF2-40B4-BE49-F238E27FC236}">
                <a16:creationId xmlns:a16="http://schemas.microsoft.com/office/drawing/2014/main" id="{4B2140C0-B86F-45F4-B6DE-E8B8845ADA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404319924"/>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hone Mockup 05">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0" name="Picture Placeholder 5"/>
          <p:cNvSpPr>
            <a:spLocks noGrp="1"/>
          </p:cNvSpPr>
          <p:nvPr>
            <p:ph type="pic" sz="quarter" idx="13"/>
          </p:nvPr>
        </p:nvSpPr>
        <p:spPr>
          <a:xfrm>
            <a:off x="1314025" y="2204778"/>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sp>
        <p:nvSpPr>
          <p:cNvPr id="33" name="Picture Placeholder 2"/>
          <p:cNvSpPr>
            <a:spLocks noGrp="1"/>
          </p:cNvSpPr>
          <p:nvPr>
            <p:ph type="pic" sz="quarter" idx="15" hasCustomPrompt="1"/>
          </p:nvPr>
        </p:nvSpPr>
        <p:spPr>
          <a:xfrm>
            <a:off x="3536972" y="2204778"/>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07" name="Picture 106">
            <a:extLst>
              <a:ext uri="{FF2B5EF4-FFF2-40B4-BE49-F238E27FC236}">
                <a16:creationId xmlns:a16="http://schemas.microsoft.com/office/drawing/2014/main" id="{2C5F3955-EB65-4916-B1EE-9DD8272C99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1744153966"/>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hone Mockup 06">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25" name="Picture Placeholder 12"/>
          <p:cNvSpPr>
            <a:spLocks noGrp="1"/>
          </p:cNvSpPr>
          <p:nvPr>
            <p:ph type="pic" sz="quarter" idx="13"/>
          </p:nvPr>
        </p:nvSpPr>
        <p:spPr>
          <a:xfrm>
            <a:off x="747991" y="2194267"/>
            <a:ext cx="1923627" cy="3413760"/>
          </a:xfrm>
          <a:custGeom>
            <a:avLst/>
            <a:gdLst>
              <a:gd name="connsiteX0" fmla="*/ 0 w 1923627"/>
              <a:gd name="connsiteY0" fmla="*/ 0 h 3413760"/>
              <a:gd name="connsiteX1" fmla="*/ 1923627 w 1923627"/>
              <a:gd name="connsiteY1" fmla="*/ 0 h 3413760"/>
              <a:gd name="connsiteX2" fmla="*/ 1923627 w 1923627"/>
              <a:gd name="connsiteY2" fmla="*/ 3413760 h 3413760"/>
              <a:gd name="connsiteX3" fmla="*/ 0 w 1923627"/>
              <a:gd name="connsiteY3" fmla="*/ 3413760 h 3413760"/>
            </a:gdLst>
            <a:ahLst/>
            <a:cxnLst>
              <a:cxn ang="0">
                <a:pos x="connsiteX0" y="connsiteY0"/>
              </a:cxn>
              <a:cxn ang="0">
                <a:pos x="connsiteX1" y="connsiteY1"/>
              </a:cxn>
              <a:cxn ang="0">
                <a:pos x="connsiteX2" y="connsiteY2"/>
              </a:cxn>
              <a:cxn ang="0">
                <a:pos x="connsiteX3" y="connsiteY3"/>
              </a:cxn>
            </a:cxnLst>
            <a:rect l="l" t="t" r="r" b="b"/>
            <a:pathLst>
              <a:path w="1923627" h="3413760">
                <a:moveTo>
                  <a:pt x="0" y="0"/>
                </a:moveTo>
                <a:lnTo>
                  <a:pt x="1923627" y="0"/>
                </a:lnTo>
                <a:lnTo>
                  <a:pt x="1923627" y="3413760"/>
                </a:lnTo>
                <a:lnTo>
                  <a:pt x="0" y="3413760"/>
                </a:ln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sp>
        <p:nvSpPr>
          <p:cNvPr id="34" name="Picture Placeholder 2"/>
          <p:cNvSpPr>
            <a:spLocks noGrp="1"/>
          </p:cNvSpPr>
          <p:nvPr>
            <p:ph type="pic" sz="quarter" idx="15" hasCustomPrompt="1"/>
          </p:nvPr>
        </p:nvSpPr>
        <p:spPr>
          <a:xfrm>
            <a:off x="2878636" y="2194267"/>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5" name="Picture Placeholder 2"/>
          <p:cNvSpPr>
            <a:spLocks noGrp="1"/>
          </p:cNvSpPr>
          <p:nvPr>
            <p:ph type="pic" sz="quarter" idx="21" hasCustomPrompt="1"/>
          </p:nvPr>
        </p:nvSpPr>
        <p:spPr>
          <a:xfrm>
            <a:off x="5009281" y="2194267"/>
            <a:ext cx="1923627" cy="3413760"/>
          </a:xfrm>
          <a:prstGeom prst="roundRect">
            <a:avLst>
              <a:gd name="adj" fmla="val 1837"/>
            </a:avLst>
          </a:prstGeom>
          <a:pattFill prst="pct5">
            <a:fgClr>
              <a:schemeClr val="bg1"/>
            </a:fgClr>
            <a:bgClr>
              <a:schemeClr val="tx2">
                <a:lumMod val="20000"/>
                <a:lumOff val="80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08" name="Picture 107">
            <a:extLst>
              <a:ext uri="{FF2B5EF4-FFF2-40B4-BE49-F238E27FC236}">
                <a16:creationId xmlns:a16="http://schemas.microsoft.com/office/drawing/2014/main" id="{E3A96334-248E-45B8-ACC3-51A711CD78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869745624"/>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hone Mockup 07">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30" name="Picture Placeholder 11"/>
          <p:cNvSpPr>
            <a:spLocks noGrp="1"/>
          </p:cNvSpPr>
          <p:nvPr>
            <p:ph type="pic" sz="quarter" idx="10"/>
          </p:nvPr>
        </p:nvSpPr>
        <p:spPr>
          <a:xfrm>
            <a:off x="3364249" y="2579857"/>
            <a:ext cx="1632511" cy="2897131"/>
          </a:xfrm>
          <a:custGeom>
            <a:avLst/>
            <a:gdLst>
              <a:gd name="connsiteX0" fmla="*/ 0 w 1632511"/>
              <a:gd name="connsiteY0" fmla="*/ 0 h 2897131"/>
              <a:gd name="connsiteX1" fmla="*/ 1632511 w 1632511"/>
              <a:gd name="connsiteY1" fmla="*/ 0 h 2897131"/>
              <a:gd name="connsiteX2" fmla="*/ 1632511 w 1632511"/>
              <a:gd name="connsiteY2" fmla="*/ 2897131 h 2897131"/>
              <a:gd name="connsiteX3" fmla="*/ 0 w 1632511"/>
              <a:gd name="connsiteY3" fmla="*/ 2897131 h 2897131"/>
            </a:gdLst>
            <a:ahLst/>
            <a:cxnLst>
              <a:cxn ang="0">
                <a:pos x="connsiteX0" y="connsiteY0"/>
              </a:cxn>
              <a:cxn ang="0">
                <a:pos x="connsiteX1" y="connsiteY1"/>
              </a:cxn>
              <a:cxn ang="0">
                <a:pos x="connsiteX2" y="connsiteY2"/>
              </a:cxn>
              <a:cxn ang="0">
                <a:pos x="connsiteX3" y="connsiteY3"/>
              </a:cxn>
            </a:cxnLst>
            <a:rect l="l" t="t" r="r" b="b"/>
            <a:pathLst>
              <a:path w="1632511" h="2897131">
                <a:moveTo>
                  <a:pt x="0" y="0"/>
                </a:moveTo>
                <a:lnTo>
                  <a:pt x="1632511" y="0"/>
                </a:lnTo>
                <a:lnTo>
                  <a:pt x="1632511" y="2897131"/>
                </a:lnTo>
                <a:lnTo>
                  <a:pt x="0" y="2897131"/>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31" name="Picture Placeholder 14"/>
          <p:cNvSpPr>
            <a:spLocks noGrp="1"/>
          </p:cNvSpPr>
          <p:nvPr>
            <p:ph type="pic" sz="quarter" idx="13"/>
          </p:nvPr>
        </p:nvSpPr>
        <p:spPr>
          <a:xfrm>
            <a:off x="7212686" y="2579857"/>
            <a:ext cx="1632511" cy="2897131"/>
          </a:xfrm>
          <a:custGeom>
            <a:avLst/>
            <a:gdLst>
              <a:gd name="connsiteX0" fmla="*/ 0 w 1632511"/>
              <a:gd name="connsiteY0" fmla="*/ 0 h 2897131"/>
              <a:gd name="connsiteX1" fmla="*/ 1632511 w 1632511"/>
              <a:gd name="connsiteY1" fmla="*/ 0 h 2897131"/>
              <a:gd name="connsiteX2" fmla="*/ 1632511 w 1632511"/>
              <a:gd name="connsiteY2" fmla="*/ 2897131 h 2897131"/>
              <a:gd name="connsiteX3" fmla="*/ 0 w 1632511"/>
              <a:gd name="connsiteY3" fmla="*/ 2897131 h 2897131"/>
            </a:gdLst>
            <a:ahLst/>
            <a:cxnLst>
              <a:cxn ang="0">
                <a:pos x="connsiteX0" y="connsiteY0"/>
              </a:cxn>
              <a:cxn ang="0">
                <a:pos x="connsiteX1" y="connsiteY1"/>
              </a:cxn>
              <a:cxn ang="0">
                <a:pos x="connsiteX2" y="connsiteY2"/>
              </a:cxn>
              <a:cxn ang="0">
                <a:pos x="connsiteX3" y="connsiteY3"/>
              </a:cxn>
            </a:cxnLst>
            <a:rect l="l" t="t" r="r" b="b"/>
            <a:pathLst>
              <a:path w="1632511" h="2897131">
                <a:moveTo>
                  <a:pt x="0" y="0"/>
                </a:moveTo>
                <a:lnTo>
                  <a:pt x="1632511" y="0"/>
                </a:lnTo>
                <a:lnTo>
                  <a:pt x="1632511" y="2897131"/>
                </a:lnTo>
                <a:lnTo>
                  <a:pt x="0" y="2897131"/>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107" name="Picture 106">
            <a:extLst>
              <a:ext uri="{FF2B5EF4-FFF2-40B4-BE49-F238E27FC236}">
                <a16:creationId xmlns:a16="http://schemas.microsoft.com/office/drawing/2014/main" id="{DFD45BBF-1A1B-4969-A645-C8CDD783E2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323153435"/>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atch Mockup">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9" name="Picture Placeholder 2"/>
          <p:cNvSpPr>
            <a:spLocks noGrp="1"/>
          </p:cNvSpPr>
          <p:nvPr>
            <p:ph type="pic" sz="quarter" idx="14" hasCustomPrompt="1"/>
          </p:nvPr>
        </p:nvSpPr>
        <p:spPr>
          <a:xfrm>
            <a:off x="3763248" y="3088577"/>
            <a:ext cx="1271780" cy="1582037"/>
          </a:xfrm>
          <a:prstGeom prst="rect">
            <a:avLst/>
          </a:prstGeom>
          <a:pattFill prst="pct5">
            <a:fgClr>
              <a:schemeClr val="bg1"/>
            </a:fgClr>
            <a:bgClr>
              <a:schemeClr val="tx2">
                <a:lumMod val="20000"/>
                <a:lumOff val="80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1" name="Picture Placeholder 2"/>
          <p:cNvSpPr>
            <a:spLocks noGrp="1"/>
          </p:cNvSpPr>
          <p:nvPr>
            <p:ph type="pic" sz="quarter" idx="16" hasCustomPrompt="1"/>
          </p:nvPr>
        </p:nvSpPr>
        <p:spPr>
          <a:xfrm>
            <a:off x="7198536" y="3088577"/>
            <a:ext cx="1271780" cy="1582037"/>
          </a:xfrm>
          <a:prstGeom prst="rect">
            <a:avLst/>
          </a:prstGeom>
          <a:pattFill prst="pct5">
            <a:fgClr>
              <a:schemeClr val="bg1"/>
            </a:fgClr>
            <a:bgClr>
              <a:schemeClr val="tx2">
                <a:lumMod val="20000"/>
                <a:lumOff val="80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5" hasCustomPrompt="1"/>
          </p:nvPr>
        </p:nvSpPr>
        <p:spPr>
          <a:xfrm>
            <a:off x="5417303" y="3009475"/>
            <a:ext cx="1398958" cy="1740241"/>
          </a:xfrm>
          <a:prstGeom prst="rect">
            <a:avLst/>
          </a:prstGeom>
          <a:pattFill prst="pct5">
            <a:fgClr>
              <a:schemeClr val="bg1"/>
            </a:fgClr>
            <a:bgClr>
              <a:schemeClr val="tx2">
                <a:lumMod val="20000"/>
                <a:lumOff val="80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96" name="Picture 95">
            <a:extLst>
              <a:ext uri="{FF2B5EF4-FFF2-40B4-BE49-F238E27FC236}">
                <a16:creationId xmlns:a16="http://schemas.microsoft.com/office/drawing/2014/main" id="{428A651D-57EA-4A58-AD82-FB1BFDD481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416526281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dd Two Content">
    <p:spTree>
      <p:nvGrpSpPr>
        <p:cNvPr id="1" name=""/>
        <p:cNvGrpSpPr/>
        <p:nvPr/>
      </p:nvGrpSpPr>
      <p:grpSpPr>
        <a:xfrm>
          <a:off x="0" y="0"/>
          <a:ext cx="0" cy="0"/>
          <a:chOff x="0" y="0"/>
          <a:chExt cx="0" cy="0"/>
        </a:xfrm>
      </p:grpSpPr>
      <p:sp>
        <p:nvSpPr>
          <p:cNvPr id="5"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 name="Content Placeholder 2"/>
          <p:cNvSpPr>
            <a:spLocks noGrp="1"/>
          </p:cNvSpPr>
          <p:nvPr>
            <p:ph sz="half" idx="1" hasCustomPrompt="1"/>
          </p:nvPr>
        </p:nvSpPr>
        <p:spPr>
          <a:xfrm>
            <a:off x="838200" y="1825625"/>
            <a:ext cx="5181600" cy="4351338"/>
          </a:xfrm>
        </p:spPr>
        <p:txBody>
          <a:bodyPr/>
          <a:lstStyle>
            <a:lvl1pPr>
              <a:defRPr sz="3200">
                <a:latin typeface="+mj-lt"/>
                <a:ea typeface="Roboto Black" panose="02000000000000000000" pitchFamily="2" charset="0"/>
              </a:defRPr>
            </a:lvl1pPr>
            <a:lvl2pPr>
              <a:defRPr sz="1200">
                <a:latin typeface="Source Sans Pro Light" panose="020B0403030403020204" pitchFamily="34" charset="0"/>
                <a:ea typeface="Source Sans Pro Light" panose="020B0403030403020204" pitchFamily="34" charset="0"/>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hasCustomPrompt="1"/>
          </p:nvPr>
        </p:nvSpPr>
        <p:spPr>
          <a:xfrm>
            <a:off x="6172200" y="1825625"/>
            <a:ext cx="5181600" cy="4351338"/>
          </a:xfrm>
        </p:spPr>
        <p:txBody>
          <a:bodyPr/>
          <a:lstStyle>
            <a:lvl1pPr>
              <a:defRPr>
                <a:latin typeface="+mj-lt"/>
                <a:ea typeface="Roboto Black" panose="02000000000000000000" pitchFamily="2" charset="0"/>
              </a:defRPr>
            </a:lvl1pPr>
            <a:lvl2pPr>
              <a:defRPr sz="1200">
                <a:latin typeface="Source Sans Pro Light" panose="020B0403030403020204" pitchFamily="34" charset="0"/>
                <a:ea typeface="Source Sans Pro Light" panose="020B0403030403020204" pitchFamily="34" charset="0"/>
              </a:defRPr>
            </a:lvl2pPr>
          </a:lstStyle>
          <a:p>
            <a:pPr lvl="0"/>
            <a:r>
              <a:rPr lang="en-US" dirty="0"/>
              <a:t>Click to edit Master text styles</a:t>
            </a:r>
          </a:p>
          <a:p>
            <a:pPr lvl="1"/>
            <a:r>
              <a:rPr lang="en-US" dirty="0"/>
              <a:t>Second level</a:t>
            </a:r>
          </a:p>
        </p:txBody>
      </p:sp>
      <p:sp>
        <p:nvSpPr>
          <p:cNvPr id="80"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81"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82"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pic>
        <p:nvPicPr>
          <p:cNvPr id="83" name="Picture 82">
            <a:extLst>
              <a:ext uri="{FF2B5EF4-FFF2-40B4-BE49-F238E27FC236}">
                <a16:creationId xmlns:a16="http://schemas.microsoft.com/office/drawing/2014/main" id="{E353102B-1DC4-443A-BCE7-96AA198B75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771260847"/>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 calcmode="lin" valueType="num">
                                      <p:cBhvr additive="base">
                                        <p:cTn id="7" dur="500"/>
                                        <p:tgtEl>
                                          <p:spTgt spid="8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80">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1">
                                            <p:txEl>
                                              <p:pRg st="0" end="0"/>
                                            </p:txEl>
                                          </p:spTgt>
                                        </p:tgtEl>
                                        <p:attrNameLst>
                                          <p:attrName>style.visibility</p:attrName>
                                        </p:attrNameLst>
                                      </p:cBhvr>
                                      <p:to>
                                        <p:strVal val="visible"/>
                                      </p:to>
                                    </p:set>
                                    <p:anim calcmode="lin" valueType="num">
                                      <p:cBhvr additive="base">
                                        <p:cTn id="11" dur="500"/>
                                        <p:tgtEl>
                                          <p:spTgt spid="81">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uild="p">
        <p:tmplLst>
          <p:tmpl lvl="1">
            <p:tnLst>
              <p:par>
                <p:cTn presetID="12" presetClass="entr" presetSubtype="4"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p:tgtEl>
                          <p:spTgt spid="80"/>
                        </p:tgtEl>
                        <p:attrNameLst>
                          <p:attrName>ppt_y</p:attrName>
                        </p:attrNameLst>
                      </p:cBhvr>
                      <p:tavLst>
                        <p:tav tm="0">
                          <p:val>
                            <p:strVal val="#ppt_y+#ppt_h*1.125000"/>
                          </p:val>
                        </p:tav>
                        <p:tav tm="100000">
                          <p:val>
                            <p:strVal val="#ppt_y"/>
                          </p:val>
                        </p:tav>
                      </p:tavLst>
                    </p:anim>
                    <p:animEffect transition="in" filter="wipe(up)">
                      <p:cBhvr>
                        <p:cTn dur="500"/>
                        <p:tgtEl>
                          <p:spTgt spid="80"/>
                        </p:tgtEl>
                      </p:cBhvr>
                    </p:animEffect>
                  </p:childTnLst>
                </p:cTn>
              </p:par>
            </p:tnLst>
          </p:tmpl>
        </p:tmplLst>
      </p:bldP>
      <p:bldP spid="81" grpId="0" build="p">
        <p:tmplLst>
          <p:tmpl lvl="1">
            <p:tnLst>
              <p:par>
                <p:cTn presetID="12" presetClass="entr" presetSubtype="4"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p:tgtEl>
                          <p:spTgt spid="81"/>
                        </p:tgtEl>
                        <p:attrNameLst>
                          <p:attrName>ppt_y</p:attrName>
                        </p:attrNameLst>
                      </p:cBhvr>
                      <p:tavLst>
                        <p:tav tm="0">
                          <p:val>
                            <p:strVal val="#ppt_y+#ppt_h*1.125000"/>
                          </p:val>
                        </p:tav>
                        <p:tav tm="100000">
                          <p:val>
                            <p:strVal val="#ppt_y"/>
                          </p:val>
                        </p:tav>
                      </p:tavLst>
                    </p:anim>
                    <p:animEffect transition="in" filter="wipe(up)">
                      <p:cBhvr>
                        <p:cTn dur="500"/>
                        <p:tgtEl>
                          <p:spTgt spid="8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reen Mockup 01">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20" name="Picture Placeholder 10"/>
          <p:cNvSpPr>
            <a:spLocks noGrp="1"/>
          </p:cNvSpPr>
          <p:nvPr>
            <p:ph type="pic" sz="quarter" idx="10"/>
          </p:nvPr>
        </p:nvSpPr>
        <p:spPr>
          <a:xfrm>
            <a:off x="-876957" y="2093530"/>
            <a:ext cx="5070075" cy="2870272"/>
          </a:xfrm>
          <a:custGeom>
            <a:avLst/>
            <a:gdLst>
              <a:gd name="connsiteX0" fmla="*/ 0 w 5070075"/>
              <a:gd name="connsiteY0" fmla="*/ 0 h 2849779"/>
              <a:gd name="connsiteX1" fmla="*/ 5070075 w 5070075"/>
              <a:gd name="connsiteY1" fmla="*/ 0 h 2849779"/>
              <a:gd name="connsiteX2" fmla="*/ 5070075 w 5070075"/>
              <a:gd name="connsiteY2" fmla="*/ 2849779 h 2849779"/>
              <a:gd name="connsiteX3" fmla="*/ 0 w 5070075"/>
              <a:gd name="connsiteY3" fmla="*/ 2849779 h 2849779"/>
            </a:gdLst>
            <a:ahLst/>
            <a:cxnLst>
              <a:cxn ang="0">
                <a:pos x="connsiteX0" y="connsiteY0"/>
              </a:cxn>
              <a:cxn ang="0">
                <a:pos x="connsiteX1" y="connsiteY1"/>
              </a:cxn>
              <a:cxn ang="0">
                <a:pos x="connsiteX2" y="connsiteY2"/>
              </a:cxn>
              <a:cxn ang="0">
                <a:pos x="connsiteX3" y="connsiteY3"/>
              </a:cxn>
            </a:cxnLst>
            <a:rect l="l" t="t" r="r" b="b"/>
            <a:pathLst>
              <a:path w="5070075" h="2849779">
                <a:moveTo>
                  <a:pt x="0" y="0"/>
                </a:moveTo>
                <a:lnTo>
                  <a:pt x="5070075" y="0"/>
                </a:lnTo>
                <a:lnTo>
                  <a:pt x="5070075" y="2849779"/>
                </a:lnTo>
                <a:lnTo>
                  <a:pt x="0" y="2849779"/>
                </a:ln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pic>
        <p:nvPicPr>
          <p:cNvPr id="93" name="Picture 92">
            <a:extLst>
              <a:ext uri="{FF2B5EF4-FFF2-40B4-BE49-F238E27FC236}">
                <a16:creationId xmlns:a16="http://schemas.microsoft.com/office/drawing/2014/main" id="{D6B2A924-EF26-4BA8-AAE1-6332AFC597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260946188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creen Mockup 02">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8" name="Picture Placeholder 10"/>
          <p:cNvSpPr>
            <a:spLocks noGrp="1"/>
          </p:cNvSpPr>
          <p:nvPr>
            <p:ph type="pic" sz="quarter" idx="10"/>
          </p:nvPr>
        </p:nvSpPr>
        <p:spPr>
          <a:xfrm>
            <a:off x="3542643" y="1988755"/>
            <a:ext cx="5070075" cy="2870272"/>
          </a:xfrm>
          <a:custGeom>
            <a:avLst/>
            <a:gdLst>
              <a:gd name="connsiteX0" fmla="*/ 0 w 5070075"/>
              <a:gd name="connsiteY0" fmla="*/ 0 h 2849779"/>
              <a:gd name="connsiteX1" fmla="*/ 5070075 w 5070075"/>
              <a:gd name="connsiteY1" fmla="*/ 0 h 2849779"/>
              <a:gd name="connsiteX2" fmla="*/ 5070075 w 5070075"/>
              <a:gd name="connsiteY2" fmla="*/ 2849779 h 2849779"/>
              <a:gd name="connsiteX3" fmla="*/ 0 w 5070075"/>
              <a:gd name="connsiteY3" fmla="*/ 2849779 h 2849779"/>
            </a:gdLst>
            <a:ahLst/>
            <a:cxnLst>
              <a:cxn ang="0">
                <a:pos x="connsiteX0" y="connsiteY0"/>
              </a:cxn>
              <a:cxn ang="0">
                <a:pos x="connsiteX1" y="connsiteY1"/>
              </a:cxn>
              <a:cxn ang="0">
                <a:pos x="connsiteX2" y="connsiteY2"/>
              </a:cxn>
              <a:cxn ang="0">
                <a:pos x="connsiteX3" y="connsiteY3"/>
              </a:cxn>
            </a:cxnLst>
            <a:rect l="l" t="t" r="r" b="b"/>
            <a:pathLst>
              <a:path w="5070075" h="2849779">
                <a:moveTo>
                  <a:pt x="0" y="0"/>
                </a:moveTo>
                <a:lnTo>
                  <a:pt x="5070075" y="0"/>
                </a:lnTo>
                <a:lnTo>
                  <a:pt x="5070075" y="2849779"/>
                </a:lnTo>
                <a:lnTo>
                  <a:pt x="0" y="2849779"/>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93" name="Picture 92">
            <a:extLst>
              <a:ext uri="{FF2B5EF4-FFF2-40B4-BE49-F238E27FC236}">
                <a16:creationId xmlns:a16="http://schemas.microsoft.com/office/drawing/2014/main" id="{B0917859-69AB-40F8-8F89-11E55A3500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4955372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ablet Mockup 01">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2" y="456502"/>
            <a:ext cx="9228507"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9" name="Picture Placeholder 15"/>
          <p:cNvSpPr>
            <a:spLocks noGrp="1"/>
          </p:cNvSpPr>
          <p:nvPr>
            <p:ph type="pic" sz="quarter" idx="13"/>
          </p:nvPr>
        </p:nvSpPr>
        <p:spPr>
          <a:xfrm>
            <a:off x="8496728" y="1857127"/>
            <a:ext cx="2929281" cy="3898603"/>
          </a:xfrm>
          <a:custGeom>
            <a:avLst/>
            <a:gdLst>
              <a:gd name="connsiteX0" fmla="*/ 0 w 2929281"/>
              <a:gd name="connsiteY0" fmla="*/ 0 h 3898603"/>
              <a:gd name="connsiteX1" fmla="*/ 2929281 w 2929281"/>
              <a:gd name="connsiteY1" fmla="*/ 0 h 3898603"/>
              <a:gd name="connsiteX2" fmla="*/ 2929281 w 2929281"/>
              <a:gd name="connsiteY2" fmla="*/ 3898603 h 3898603"/>
              <a:gd name="connsiteX3" fmla="*/ 0 w 2929281"/>
              <a:gd name="connsiteY3" fmla="*/ 3898603 h 3898603"/>
            </a:gdLst>
            <a:ahLst/>
            <a:cxnLst>
              <a:cxn ang="0">
                <a:pos x="connsiteX0" y="connsiteY0"/>
              </a:cxn>
              <a:cxn ang="0">
                <a:pos x="connsiteX1" y="connsiteY1"/>
              </a:cxn>
              <a:cxn ang="0">
                <a:pos x="connsiteX2" y="connsiteY2"/>
              </a:cxn>
              <a:cxn ang="0">
                <a:pos x="connsiteX3" y="connsiteY3"/>
              </a:cxn>
            </a:cxnLst>
            <a:rect l="l" t="t" r="r" b="b"/>
            <a:pathLst>
              <a:path w="2929281" h="3898603">
                <a:moveTo>
                  <a:pt x="0" y="0"/>
                </a:moveTo>
                <a:lnTo>
                  <a:pt x="2929281" y="0"/>
                </a:lnTo>
                <a:lnTo>
                  <a:pt x="2929281" y="3898603"/>
                </a:lnTo>
                <a:lnTo>
                  <a:pt x="0" y="3898603"/>
                </a:lnTo>
                <a:close/>
              </a:path>
            </a:pathLst>
          </a:custGeom>
          <a:pattFill prst="pct5">
            <a:fgClr>
              <a:schemeClr val="bg1"/>
            </a:fgClr>
            <a:bgClr>
              <a:schemeClr val="tx2">
                <a:lumMod val="20000"/>
                <a:lumOff val="80000"/>
              </a:schemeClr>
            </a:bgClr>
          </a:pattFill>
        </p:spPr>
        <p:txBody>
          <a:bodyPr wrap="square">
            <a:noAutofit/>
          </a:bodyPr>
          <a:lstStyle/>
          <a:p>
            <a:endParaRPr lang="en-US"/>
          </a:p>
        </p:txBody>
      </p:sp>
      <p:sp>
        <p:nvSpPr>
          <p:cNvPr id="20" name="Picture Placeholder 12"/>
          <p:cNvSpPr>
            <a:spLocks noGrp="1"/>
          </p:cNvSpPr>
          <p:nvPr>
            <p:ph type="pic" sz="quarter" idx="10"/>
          </p:nvPr>
        </p:nvSpPr>
        <p:spPr>
          <a:xfrm>
            <a:off x="6267904" y="2180516"/>
            <a:ext cx="2929281" cy="3898603"/>
          </a:xfrm>
          <a:custGeom>
            <a:avLst/>
            <a:gdLst>
              <a:gd name="connsiteX0" fmla="*/ 0 w 2929281"/>
              <a:gd name="connsiteY0" fmla="*/ 0 h 3898603"/>
              <a:gd name="connsiteX1" fmla="*/ 2929281 w 2929281"/>
              <a:gd name="connsiteY1" fmla="*/ 0 h 3898603"/>
              <a:gd name="connsiteX2" fmla="*/ 2929281 w 2929281"/>
              <a:gd name="connsiteY2" fmla="*/ 3898603 h 3898603"/>
              <a:gd name="connsiteX3" fmla="*/ 0 w 2929281"/>
              <a:gd name="connsiteY3" fmla="*/ 3898603 h 3898603"/>
            </a:gdLst>
            <a:ahLst/>
            <a:cxnLst>
              <a:cxn ang="0">
                <a:pos x="connsiteX0" y="connsiteY0"/>
              </a:cxn>
              <a:cxn ang="0">
                <a:pos x="connsiteX1" y="connsiteY1"/>
              </a:cxn>
              <a:cxn ang="0">
                <a:pos x="connsiteX2" y="connsiteY2"/>
              </a:cxn>
              <a:cxn ang="0">
                <a:pos x="connsiteX3" y="connsiteY3"/>
              </a:cxn>
            </a:cxnLst>
            <a:rect l="l" t="t" r="r" b="b"/>
            <a:pathLst>
              <a:path w="2929281" h="3898603">
                <a:moveTo>
                  <a:pt x="0" y="0"/>
                </a:moveTo>
                <a:lnTo>
                  <a:pt x="2929281" y="0"/>
                </a:lnTo>
                <a:lnTo>
                  <a:pt x="2929281" y="3898603"/>
                </a:lnTo>
                <a:lnTo>
                  <a:pt x="0" y="3898603"/>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94" name="Picture 93">
            <a:extLst>
              <a:ext uri="{FF2B5EF4-FFF2-40B4-BE49-F238E27FC236}">
                <a16:creationId xmlns:a16="http://schemas.microsoft.com/office/drawing/2014/main" id="{A74B3146-74C2-4F86-AE26-E0D32A89EA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2038194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aptop Mockup">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3"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14" name="Rounded Rectangle 13"/>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5" name="TextBox 14"/>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1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1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18" name="Picture Placeholder 7"/>
          <p:cNvSpPr>
            <a:spLocks noGrp="1"/>
          </p:cNvSpPr>
          <p:nvPr>
            <p:ph type="pic" sz="quarter" idx="10"/>
          </p:nvPr>
        </p:nvSpPr>
        <p:spPr>
          <a:xfrm>
            <a:off x="-46803" y="2049724"/>
            <a:ext cx="5067049" cy="3166953"/>
          </a:xfrm>
          <a:custGeom>
            <a:avLst/>
            <a:gdLst>
              <a:gd name="connsiteX0" fmla="*/ 0 w 5067049"/>
              <a:gd name="connsiteY0" fmla="*/ 0 h 3166953"/>
              <a:gd name="connsiteX1" fmla="*/ 5067049 w 5067049"/>
              <a:gd name="connsiteY1" fmla="*/ 0 h 3166953"/>
              <a:gd name="connsiteX2" fmla="*/ 5067049 w 5067049"/>
              <a:gd name="connsiteY2" fmla="*/ 3166953 h 3166953"/>
              <a:gd name="connsiteX3" fmla="*/ 0 w 5067049"/>
              <a:gd name="connsiteY3" fmla="*/ 3166953 h 3166953"/>
            </a:gdLst>
            <a:ahLst/>
            <a:cxnLst>
              <a:cxn ang="0">
                <a:pos x="connsiteX0" y="connsiteY0"/>
              </a:cxn>
              <a:cxn ang="0">
                <a:pos x="connsiteX1" y="connsiteY1"/>
              </a:cxn>
              <a:cxn ang="0">
                <a:pos x="connsiteX2" y="connsiteY2"/>
              </a:cxn>
              <a:cxn ang="0">
                <a:pos x="connsiteX3" y="connsiteY3"/>
              </a:cxn>
            </a:cxnLst>
            <a:rect l="l" t="t" r="r" b="b"/>
            <a:pathLst>
              <a:path w="5067049" h="3166953">
                <a:moveTo>
                  <a:pt x="0" y="0"/>
                </a:moveTo>
                <a:lnTo>
                  <a:pt x="5067049" y="0"/>
                </a:lnTo>
                <a:lnTo>
                  <a:pt x="5067049" y="3166953"/>
                </a:lnTo>
                <a:lnTo>
                  <a:pt x="0" y="3166953"/>
                </a:lnTo>
                <a:close/>
              </a:path>
            </a:pathLst>
          </a:custGeom>
          <a:pattFill prst="pct5">
            <a:fgClr>
              <a:schemeClr val="bg1"/>
            </a:fgClr>
            <a:bgClr>
              <a:schemeClr val="tx2">
                <a:lumMod val="20000"/>
                <a:lumOff val="80000"/>
              </a:schemeClr>
            </a:bgClr>
          </a:pattFill>
        </p:spPr>
        <p:txBody>
          <a:bodyPr wrap="square">
            <a:noAutofit/>
          </a:bodyPr>
          <a:lstStyle/>
          <a:p>
            <a:endParaRPr lang="en-US"/>
          </a:p>
        </p:txBody>
      </p:sp>
      <p:pic>
        <p:nvPicPr>
          <p:cNvPr id="93" name="Picture 92">
            <a:extLst>
              <a:ext uri="{FF2B5EF4-FFF2-40B4-BE49-F238E27FC236}">
                <a16:creationId xmlns:a16="http://schemas.microsoft.com/office/drawing/2014/main" id="{5B3EC258-EB6D-460B-B5CA-7142B6B774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753279405"/>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tm="0">
                          <p:val>
                            <p:strVal val="#ppt_y+#ppt_h*1.125000"/>
                          </p:val>
                        </p:tav>
                        <p:tav tm="100000">
                          <p:val>
                            <p:strVal val="#ppt_y"/>
                          </p:val>
                        </p:tav>
                      </p:tavLst>
                    </p:anim>
                    <p:animEffect transition="in" filter="wipe(up)">
                      <p:cBhvr>
                        <p:cTn dur="500"/>
                        <p:tgtEl>
                          <p:spTgt spid="16"/>
                        </p:tgtEl>
                      </p:cBhvr>
                    </p:animEffect>
                  </p:childTnLst>
                </p:cTn>
              </p:par>
            </p:tnLst>
          </p:tmpl>
        </p:tmplLst>
      </p:bldP>
      <p:bldP spid="17" grpId="0" build="p">
        <p:tmplLst>
          <p:tmpl lvl="1">
            <p:tnLst>
              <p:par>
                <p:cTn presetID="1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tm="0">
                          <p:val>
                            <p:strVal val="#ppt_y+#ppt_h*1.125000"/>
                          </p:val>
                        </p:tav>
                        <p:tav tm="100000">
                          <p:val>
                            <p:strVal val="#ppt_y"/>
                          </p:val>
                        </p:tav>
                      </p:tavLst>
                    </p:anim>
                    <p:animEffect transition="in" filter="wipe(up)">
                      <p:cBhvr>
                        <p:cTn dur="500"/>
                        <p:tgtEl>
                          <p:spTgt spid="17"/>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and Footer">
    <p:spTree>
      <p:nvGrpSpPr>
        <p:cNvPr id="1" name=""/>
        <p:cNvGrpSpPr/>
        <p:nvPr/>
      </p:nvGrpSpPr>
      <p:grpSpPr>
        <a:xfrm>
          <a:off x="0" y="0"/>
          <a:ext cx="0" cy="0"/>
          <a:chOff x="0" y="0"/>
          <a:chExt cx="0" cy="0"/>
        </a:xfrm>
      </p:grpSpPr>
      <p:sp>
        <p:nvSpPr>
          <p:cNvPr id="7" name="Picture Placeholder 4"/>
          <p:cNvSpPr>
            <a:spLocks noGrp="1"/>
          </p:cNvSpPr>
          <p:nvPr>
            <p:ph type="pic" sz="quarter" idx="13"/>
          </p:nvPr>
        </p:nvSpPr>
        <p:spPr>
          <a:xfrm>
            <a:off x="0" y="0"/>
            <a:ext cx="12192000" cy="6858000"/>
          </a:xfrm>
          <a:pattFill prst="pct5">
            <a:fgClr>
              <a:schemeClr val="bg1"/>
            </a:fgClr>
            <a:bgClr>
              <a:schemeClr val="tx2">
                <a:lumMod val="20000"/>
                <a:lumOff val="80000"/>
              </a:schemeClr>
            </a:bgClr>
          </a:pattFill>
        </p:spPr>
        <p:txBody>
          <a:bodyPr/>
          <a:lstStyle/>
          <a:p>
            <a:endParaRPr lang="en-US"/>
          </a:p>
        </p:txBody>
      </p:sp>
    </p:spTree>
    <p:extLst>
      <p:ext uri="{BB962C8B-B14F-4D97-AF65-F5344CB8AC3E}">
        <p14:creationId xmlns:p14="http://schemas.microsoft.com/office/powerpoint/2010/main" val="3863402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3 Images">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1638301" y="2447925"/>
            <a:ext cx="1962150" cy="1962150"/>
          </a:xfrm>
          <a:prstGeom prst="rect">
            <a:avLst/>
          </a:prstGeom>
        </p:spPr>
        <p:txBody>
          <a:bodyPr/>
          <a:lstStyle>
            <a:lvl1pPr>
              <a:defRPr>
                <a:noFill/>
              </a:defRPr>
            </a:lvl1pPr>
          </a:lstStyle>
          <a:p>
            <a:r>
              <a:rPr lang="ru-RU" dirty="0"/>
              <a:t>Вставка рисунка</a:t>
            </a:r>
          </a:p>
        </p:txBody>
      </p:sp>
      <p:sp>
        <p:nvSpPr>
          <p:cNvPr id="8" name="Рисунок 3"/>
          <p:cNvSpPr>
            <a:spLocks noGrp="1"/>
          </p:cNvSpPr>
          <p:nvPr>
            <p:ph type="pic" sz="quarter" idx="11"/>
          </p:nvPr>
        </p:nvSpPr>
        <p:spPr>
          <a:xfrm>
            <a:off x="5114926" y="2447925"/>
            <a:ext cx="1962150" cy="1962150"/>
          </a:xfrm>
          <a:prstGeom prst="rect">
            <a:avLst/>
          </a:prstGeom>
        </p:spPr>
        <p:txBody>
          <a:bodyPr/>
          <a:lstStyle>
            <a:lvl1pPr>
              <a:defRPr>
                <a:noFill/>
              </a:defRPr>
            </a:lvl1pPr>
          </a:lstStyle>
          <a:p>
            <a:r>
              <a:rPr lang="ru-RU"/>
              <a:t>Вставка рисунка</a:t>
            </a:r>
            <a:endParaRPr lang="ru-RU" dirty="0"/>
          </a:p>
        </p:txBody>
      </p:sp>
      <p:sp>
        <p:nvSpPr>
          <p:cNvPr id="9" name="Рисунок 3"/>
          <p:cNvSpPr>
            <a:spLocks noGrp="1"/>
          </p:cNvSpPr>
          <p:nvPr>
            <p:ph type="pic" sz="quarter" idx="12"/>
          </p:nvPr>
        </p:nvSpPr>
        <p:spPr>
          <a:xfrm>
            <a:off x="8591551" y="2447925"/>
            <a:ext cx="1962150" cy="1962150"/>
          </a:xfrm>
          <a:prstGeom prst="rect">
            <a:avLst/>
          </a:prstGeom>
        </p:spPr>
        <p:txBody>
          <a:bodyPr/>
          <a:lstStyle>
            <a:lvl1pPr>
              <a:defRPr>
                <a:noFill/>
              </a:defRPr>
            </a:lvl1pPr>
          </a:lstStyle>
          <a:p>
            <a:r>
              <a:rPr lang="ru-RU"/>
              <a:t>Вставка рисунка</a:t>
            </a:r>
            <a:endParaRPr lang="ru-RU" dirty="0"/>
          </a:p>
        </p:txBody>
      </p:sp>
    </p:spTree>
    <p:extLst>
      <p:ext uri="{BB962C8B-B14F-4D97-AF65-F5344CB8AC3E}">
        <p14:creationId xmlns:p14="http://schemas.microsoft.com/office/powerpoint/2010/main" val="2777487250"/>
      </p:ext>
    </p:extLst>
  </p:cSld>
  <p:clrMapOvr>
    <a:masterClrMapping/>
  </p:clrMapOvr>
  <p:transition spd="med" advClick="0" advTm="2000">
    <p:push dir="d"/>
  </p:transition>
  <p:extLst mod="1">
    <p:ext uri="{DCECCB84-F9BA-43D5-87BE-67443E8EF086}">
      <p15:sldGuideLst xmlns:p15="http://schemas.microsoft.com/office/powerpoint/2012/main">
        <p15:guide id="1" pos="7680">
          <p15:clr>
            <a:srgbClr val="FBAE40"/>
          </p15:clr>
        </p15:guide>
        <p15:guide id="2" orient="horz" pos="4320">
          <p15:clr>
            <a:srgbClr val="FBAE40"/>
          </p15:clr>
        </p15:guide>
        <p15:guide id="3" pos="14484">
          <p15:clr>
            <a:srgbClr val="FBAE40"/>
          </p15:clr>
        </p15:guide>
        <p15:guide id="4" pos="87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 Section Header">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1108363" y="1142999"/>
            <a:ext cx="4987637" cy="4572000"/>
          </a:xfrm>
          <a:prstGeom prst="rect">
            <a:avLst/>
          </a:prstGeom>
          <a:solidFill>
            <a:schemeClr val="tx2">
              <a:lumMod val="90000"/>
              <a:lumOff val="10000"/>
            </a:schemeClr>
          </a:solidFill>
        </p:spPr>
      </p:sp>
    </p:spTree>
    <p:extLst>
      <p:ext uri="{BB962C8B-B14F-4D97-AF65-F5344CB8AC3E}">
        <p14:creationId xmlns:p14="http://schemas.microsoft.com/office/powerpoint/2010/main" val="2719556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Right Imag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440488" y="0"/>
            <a:ext cx="5751512" cy="6858000"/>
          </a:xfrm>
          <a:prstGeom prst="rect">
            <a:avLst/>
          </a:prstGeom>
        </p:spPr>
        <p:txBody>
          <a:bodyPr/>
          <a:lstStyle/>
          <a:p>
            <a:endParaRPr lang="ru-RU"/>
          </a:p>
        </p:txBody>
      </p:sp>
    </p:spTree>
    <p:extLst>
      <p:ext uri="{BB962C8B-B14F-4D97-AF65-F5344CB8AC3E}">
        <p14:creationId xmlns:p14="http://schemas.microsoft.com/office/powerpoint/2010/main" val="1971647881"/>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0723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Right_Top_Picture">
    <p:spTree>
      <p:nvGrpSpPr>
        <p:cNvPr id="1" name=""/>
        <p:cNvGrpSpPr/>
        <p:nvPr/>
      </p:nvGrpSpPr>
      <p:grpSpPr>
        <a:xfrm>
          <a:off x="0" y="0"/>
          <a:ext cx="0" cy="0"/>
          <a:chOff x="0" y="0"/>
          <a:chExt cx="0" cy="0"/>
        </a:xfrm>
      </p:grpSpPr>
      <p:sp>
        <p:nvSpPr>
          <p:cNvPr id="3" name="Rectangle 2"/>
          <p:cNvSpPr/>
          <p:nvPr userDrawn="1"/>
        </p:nvSpPr>
        <p:spPr>
          <a:xfrm>
            <a:off x="5643987" y="289932"/>
            <a:ext cx="948100" cy="34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Picture Placeholder 13"/>
          <p:cNvSpPr>
            <a:spLocks noGrp="1"/>
          </p:cNvSpPr>
          <p:nvPr>
            <p:ph type="pic" sz="quarter" idx="13"/>
          </p:nvPr>
        </p:nvSpPr>
        <p:spPr>
          <a:xfrm>
            <a:off x="6090694" y="0"/>
            <a:ext cx="6101306" cy="4586841"/>
          </a:xfrm>
          <a:effectLst/>
        </p:spPr>
        <p:txBody>
          <a:bodyPr>
            <a:normAutofit/>
          </a:bodyPr>
          <a:lstStyle>
            <a:lvl1pPr marL="0" indent="0">
              <a:buNone/>
              <a:defRPr sz="2100">
                <a:ln>
                  <a:noFill/>
                </a:ln>
                <a:solidFill>
                  <a:schemeClr val="bg1">
                    <a:lumMod val="85000"/>
                  </a:schemeClr>
                </a:solidFill>
                <a:latin typeface="Source Sans Pro" panose="020B0503030403020204" pitchFamily="34" charset="0"/>
                <a:ea typeface="Source Sans Pro" panose="020B050303040302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2584330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dd">
    <p:spTree>
      <p:nvGrpSpPr>
        <p:cNvPr id="1" name=""/>
        <p:cNvGrpSpPr/>
        <p:nvPr/>
      </p:nvGrpSpPr>
      <p:grpSpPr>
        <a:xfrm>
          <a:off x="0" y="0"/>
          <a:ext cx="0" cy="0"/>
          <a:chOff x="0" y="0"/>
          <a:chExt cx="0" cy="0"/>
        </a:xfrm>
      </p:grpSpPr>
      <p:sp>
        <p:nvSpPr>
          <p:cNvPr id="4"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 name="Content Placeholder 2"/>
          <p:cNvSpPr>
            <a:spLocks noGrp="1"/>
          </p:cNvSpPr>
          <p:nvPr>
            <p:ph idx="1" hasCustomPrompt="1"/>
          </p:nvPr>
        </p:nvSpPr>
        <p:spPr>
          <a:xfrm>
            <a:off x="0" y="1534160"/>
            <a:ext cx="12192000" cy="5323840"/>
          </a:xfrm>
        </p:spPr>
        <p:txBody>
          <a:bodyPr/>
          <a:lstStyle>
            <a:lvl1pPr>
              <a:defRPr sz="3200">
                <a:latin typeface="+mj-lt"/>
                <a:ea typeface="Roboto Black" panose="02000000000000000000" pitchFamily="2" charset="0"/>
              </a:defRPr>
            </a:lvl1pPr>
            <a:lvl2pPr>
              <a:defRPr sz="1200">
                <a:latin typeface="Source Sans Pro Light" panose="020B0403030403020204" pitchFamily="34" charset="0"/>
                <a:ea typeface="Source Sans Pro Light" panose="020B0403030403020204" pitchFamily="34" charset="0"/>
              </a:defRPr>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p:txBody>
      </p:sp>
      <p:sp>
        <p:nvSpPr>
          <p:cNvPr id="79"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80"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sp>
        <p:nvSpPr>
          <p:cNvPr id="8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pic>
        <p:nvPicPr>
          <p:cNvPr id="82" name="Picture 81">
            <a:extLst>
              <a:ext uri="{FF2B5EF4-FFF2-40B4-BE49-F238E27FC236}">
                <a16:creationId xmlns:a16="http://schemas.microsoft.com/office/drawing/2014/main" id="{03B2DDF8-1445-4058-AFA2-4B7E3594D0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294156007"/>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 calcmode="lin" valueType="num">
                                      <p:cBhvr additive="base">
                                        <p:cTn id="7" dur="500"/>
                                        <p:tgtEl>
                                          <p:spTgt spid="7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79">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0">
                                            <p:txEl>
                                              <p:pRg st="0" end="0"/>
                                            </p:txEl>
                                          </p:spTgt>
                                        </p:tgtEl>
                                        <p:attrNameLst>
                                          <p:attrName>style.visibility</p:attrName>
                                        </p:attrNameLst>
                                      </p:cBhvr>
                                      <p:to>
                                        <p:strVal val="visible"/>
                                      </p:to>
                                    </p:set>
                                    <p:anim calcmode="lin" valueType="num">
                                      <p:cBhvr additive="base">
                                        <p:cTn id="11" dur="500"/>
                                        <p:tgtEl>
                                          <p:spTgt spid="80">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uild="p">
        <p:tmplLst>
          <p:tmpl lvl="1">
            <p:tnLst>
              <p:par>
                <p:cTn presetID="12" presetClass="entr" presetSubtype="4"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p:tgtEl>
                          <p:spTgt spid="79"/>
                        </p:tgtEl>
                        <p:attrNameLst>
                          <p:attrName>ppt_y</p:attrName>
                        </p:attrNameLst>
                      </p:cBhvr>
                      <p:tavLst>
                        <p:tav tm="0">
                          <p:val>
                            <p:strVal val="#ppt_y+#ppt_h*1.125000"/>
                          </p:val>
                        </p:tav>
                        <p:tav tm="100000">
                          <p:val>
                            <p:strVal val="#ppt_y"/>
                          </p:val>
                        </p:tav>
                      </p:tavLst>
                    </p:anim>
                    <p:animEffect transition="in" filter="wipe(up)">
                      <p:cBhvr>
                        <p:cTn dur="500"/>
                        <p:tgtEl>
                          <p:spTgt spid="79"/>
                        </p:tgtEl>
                      </p:cBhvr>
                    </p:animEffect>
                  </p:childTnLst>
                </p:cTn>
              </p:par>
            </p:tnLst>
          </p:tmpl>
        </p:tmplLst>
      </p:bldP>
      <p:bldP spid="80" grpId="0" build="p">
        <p:tmplLst>
          <p:tmpl lvl="1">
            <p:tnLst>
              <p:par>
                <p:cTn presetID="12" presetClass="entr" presetSubtype="4" fill="hold" nodeType="with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p:tgtEl>
                          <p:spTgt spid="80"/>
                        </p:tgtEl>
                        <p:attrNameLst>
                          <p:attrName>ppt_y</p:attrName>
                        </p:attrNameLst>
                      </p:cBhvr>
                      <p:tavLst>
                        <p:tav tm="0">
                          <p:val>
                            <p:strVal val="#ppt_y+#ppt_h*1.125000"/>
                          </p:val>
                        </p:tav>
                        <p:tav tm="100000">
                          <p:val>
                            <p:strVal val="#ppt_y"/>
                          </p:val>
                        </p:tav>
                      </p:tavLst>
                    </p:anim>
                    <p:animEffect transition="in" filter="wipe(up)">
                      <p:cBhvr>
                        <p:cTn dur="500"/>
                        <p:tgtEl>
                          <p:spTgt spid="80"/>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756904" y="2249716"/>
            <a:ext cx="4845611" cy="3875312"/>
          </a:xfrm>
          <a:prstGeom prst="rect">
            <a:avLst/>
          </a:prstGeom>
        </p:spPr>
        <p:txBody>
          <a:bodyPr/>
          <a:lstStyle/>
          <a:p>
            <a:endParaRPr lang="id-ID"/>
          </a:p>
        </p:txBody>
      </p:sp>
      <p:sp>
        <p:nvSpPr>
          <p:cNvPr id="4" name="Picture Placeholder 2"/>
          <p:cNvSpPr>
            <a:spLocks noGrp="1"/>
          </p:cNvSpPr>
          <p:nvPr>
            <p:ph type="pic" sz="quarter" idx="11"/>
          </p:nvPr>
        </p:nvSpPr>
        <p:spPr>
          <a:xfrm>
            <a:off x="6548105" y="2249716"/>
            <a:ext cx="4845611" cy="3875312"/>
          </a:xfrm>
          <a:prstGeom prst="rect">
            <a:avLst/>
          </a:prstGeom>
        </p:spPr>
        <p:txBody>
          <a:bodyPr/>
          <a:lstStyle/>
          <a:p>
            <a:endParaRPr lang="id-ID"/>
          </a:p>
        </p:txBody>
      </p:sp>
    </p:spTree>
    <p:extLst>
      <p:ext uri="{BB962C8B-B14F-4D97-AF65-F5344CB8AC3E}">
        <p14:creationId xmlns:p14="http://schemas.microsoft.com/office/powerpoint/2010/main" val="246609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0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prstGeom prst="rect">
            <a:avLst/>
          </a:prstGeom>
        </p:spPr>
        <p:txBody>
          <a:bodyPr/>
          <a:lstStyle>
            <a:lvl1pPr marL="0" indent="0" algn="ctr">
              <a:buNone/>
              <a:defRPr>
                <a:solidFill>
                  <a:schemeClr val="tx1">
                    <a:lumMod val="50000"/>
                    <a:lumOff val="50000"/>
                  </a:schemeClr>
                </a:solidFill>
              </a:defRPr>
            </a:lvl1pPr>
          </a:lstStyle>
          <a:p>
            <a:endParaRPr lang="id-ID" dirty="0"/>
          </a:p>
        </p:txBody>
      </p:sp>
      <p:sp>
        <p:nvSpPr>
          <p:cNvPr id="2" name="Picture Placeholder 4"/>
          <p:cNvSpPr>
            <a:spLocks noGrp="1"/>
          </p:cNvSpPr>
          <p:nvPr>
            <p:ph type="pic" sz="quarter" idx="10"/>
          </p:nvPr>
        </p:nvSpPr>
        <p:spPr>
          <a:xfrm>
            <a:off x="2284661" y="2544097"/>
            <a:ext cx="7622679" cy="1769806"/>
          </a:xfrm>
          <a:custGeom>
            <a:avLst/>
            <a:gdLst>
              <a:gd name="connsiteX0" fmla="*/ 28865 w 3658381"/>
              <a:gd name="connsiteY0" fmla="*/ 0 h 6725265"/>
              <a:gd name="connsiteX1" fmla="*/ 3629516 w 3658381"/>
              <a:gd name="connsiteY1" fmla="*/ 0 h 6725265"/>
              <a:gd name="connsiteX2" fmla="*/ 3658381 w 3658381"/>
              <a:gd name="connsiteY2" fmla="*/ 28865 h 6725265"/>
              <a:gd name="connsiteX3" fmla="*/ 3658381 w 3658381"/>
              <a:gd name="connsiteY3" fmla="*/ 6696400 h 6725265"/>
              <a:gd name="connsiteX4" fmla="*/ 3629516 w 3658381"/>
              <a:gd name="connsiteY4" fmla="*/ 6725265 h 6725265"/>
              <a:gd name="connsiteX5" fmla="*/ 28865 w 3658381"/>
              <a:gd name="connsiteY5" fmla="*/ 6725265 h 6725265"/>
              <a:gd name="connsiteX6" fmla="*/ 0 w 3658381"/>
              <a:gd name="connsiteY6" fmla="*/ 6696400 h 6725265"/>
              <a:gd name="connsiteX7" fmla="*/ 0 w 3658381"/>
              <a:gd name="connsiteY7" fmla="*/ 28865 h 6725265"/>
              <a:gd name="connsiteX8" fmla="*/ 28865 w 3658381"/>
              <a:gd name="connsiteY8" fmla="*/ 0 h 672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8381" h="6725265">
                <a:moveTo>
                  <a:pt x="28865" y="0"/>
                </a:moveTo>
                <a:lnTo>
                  <a:pt x="3629516" y="0"/>
                </a:lnTo>
                <a:cubicBezTo>
                  <a:pt x="3645458" y="0"/>
                  <a:pt x="3658381" y="12923"/>
                  <a:pt x="3658381" y="28865"/>
                </a:cubicBezTo>
                <a:lnTo>
                  <a:pt x="3658381" y="6696400"/>
                </a:lnTo>
                <a:cubicBezTo>
                  <a:pt x="3658381" y="6712342"/>
                  <a:pt x="3645458" y="6725265"/>
                  <a:pt x="3629516" y="6725265"/>
                </a:cubicBezTo>
                <a:lnTo>
                  <a:pt x="28865" y="6725265"/>
                </a:lnTo>
                <a:cubicBezTo>
                  <a:pt x="12923" y="6725265"/>
                  <a:pt x="0" y="6712342"/>
                  <a:pt x="0" y="6696400"/>
                </a:cubicBezTo>
                <a:lnTo>
                  <a:pt x="0" y="28865"/>
                </a:lnTo>
                <a:cubicBezTo>
                  <a:pt x="0" y="12923"/>
                  <a:pt x="12923" y="0"/>
                  <a:pt x="28865" y="0"/>
                </a:cubicBezTo>
                <a:close/>
              </a:path>
            </a:pathLst>
          </a:custGeom>
          <a:effectLst>
            <a:outerShdw blurRad="1270000" sx="90000" sy="90000" algn="ctr" rotWithShape="0">
              <a:prstClr val="black">
                <a:alpha val="40000"/>
              </a:prstClr>
            </a:outerShdw>
          </a:effectLst>
        </p:spPr>
        <p:txBody>
          <a:bodyPr wrap="square">
            <a:noAutofit/>
          </a:bodyPr>
          <a:lstStyle>
            <a:lvl1pPr marL="0" indent="0" algn="ctr">
              <a:buNone/>
              <a:defRPr>
                <a:solidFill>
                  <a:schemeClr val="tx1">
                    <a:lumMod val="50000"/>
                    <a:lumOff val="50000"/>
                  </a:schemeClr>
                </a:solidFill>
              </a:defRPr>
            </a:lvl1pPr>
          </a:lstStyle>
          <a:p>
            <a:endParaRPr lang="id-ID" dirty="0"/>
          </a:p>
        </p:txBody>
      </p:sp>
    </p:spTree>
    <p:extLst>
      <p:ext uri="{BB962C8B-B14F-4D97-AF65-F5344CB8AC3E}">
        <p14:creationId xmlns:p14="http://schemas.microsoft.com/office/powerpoint/2010/main" val="43529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Hello World">
    <p:spTree>
      <p:nvGrpSpPr>
        <p:cNvPr id="1" name=""/>
        <p:cNvGrpSpPr/>
        <p:nvPr/>
      </p:nvGrpSpPr>
      <p:grpSpPr>
        <a:xfrm>
          <a:off x="0" y="0"/>
          <a:ext cx="0" cy="0"/>
          <a:chOff x="0" y="0"/>
          <a:chExt cx="0" cy="0"/>
        </a:xfrm>
      </p:grpSpPr>
      <p:sp>
        <p:nvSpPr>
          <p:cNvPr id="37" name="Shape 2"/>
          <p:cNvSpPr/>
          <p:nvPr userDrawn="1"/>
        </p:nvSpPr>
        <p:spPr>
          <a:xfrm>
            <a:off x="9427"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6" name="Picture Placeholder 15"/>
          <p:cNvSpPr>
            <a:spLocks noGrp="1"/>
          </p:cNvSpPr>
          <p:nvPr>
            <p:ph type="pic" sz="quarter" idx="13"/>
          </p:nvPr>
        </p:nvSpPr>
        <p:spPr>
          <a:xfrm>
            <a:off x="4486012" y="692079"/>
            <a:ext cx="3219973" cy="3219973"/>
          </a:xfrm>
          <a:custGeom>
            <a:avLst/>
            <a:gdLst>
              <a:gd name="connsiteX0" fmla="*/ 2467620 w 4935242"/>
              <a:gd name="connsiteY0" fmla="*/ 1233811 h 4935242"/>
              <a:gd name="connsiteX1" fmla="*/ 1233810 w 4935242"/>
              <a:gd name="connsiteY1" fmla="*/ 2467621 h 4935242"/>
              <a:gd name="connsiteX2" fmla="*/ 2467620 w 4935242"/>
              <a:gd name="connsiteY2" fmla="*/ 3701431 h 4935242"/>
              <a:gd name="connsiteX3" fmla="*/ 3701430 w 4935242"/>
              <a:gd name="connsiteY3" fmla="*/ 2467621 h 4935242"/>
              <a:gd name="connsiteX4" fmla="*/ 2467620 w 4935242"/>
              <a:gd name="connsiteY4" fmla="*/ 1233811 h 4935242"/>
              <a:gd name="connsiteX5" fmla="*/ 2467621 w 4935242"/>
              <a:gd name="connsiteY5" fmla="*/ 0 h 4935242"/>
              <a:gd name="connsiteX6" fmla="*/ 4935242 w 4935242"/>
              <a:gd name="connsiteY6" fmla="*/ 2467621 h 4935242"/>
              <a:gd name="connsiteX7" fmla="*/ 2467621 w 4935242"/>
              <a:gd name="connsiteY7" fmla="*/ 4935242 h 4935242"/>
              <a:gd name="connsiteX8" fmla="*/ 0 w 4935242"/>
              <a:gd name="connsiteY8" fmla="*/ 2467621 h 4935242"/>
              <a:gd name="connsiteX9" fmla="*/ 2467621 w 4935242"/>
              <a:gd name="connsiteY9" fmla="*/ 0 h 49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5242" h="4935242">
                <a:moveTo>
                  <a:pt x="2467620" y="1233811"/>
                </a:moveTo>
                <a:cubicBezTo>
                  <a:pt x="1786206" y="1233811"/>
                  <a:pt x="1233810" y="1786207"/>
                  <a:pt x="1233810" y="2467621"/>
                </a:cubicBezTo>
                <a:cubicBezTo>
                  <a:pt x="1233810" y="3149035"/>
                  <a:pt x="1786206" y="3701431"/>
                  <a:pt x="2467620" y="3701431"/>
                </a:cubicBezTo>
                <a:cubicBezTo>
                  <a:pt x="3149034" y="3701431"/>
                  <a:pt x="3701430" y="3149035"/>
                  <a:pt x="3701430" y="2467621"/>
                </a:cubicBezTo>
                <a:cubicBezTo>
                  <a:pt x="3701430" y="1786207"/>
                  <a:pt x="3149034" y="1233811"/>
                  <a:pt x="2467620" y="1233811"/>
                </a:cubicBezTo>
                <a:close/>
                <a:moveTo>
                  <a:pt x="2467621" y="0"/>
                </a:moveTo>
                <a:cubicBezTo>
                  <a:pt x="3830450" y="0"/>
                  <a:pt x="4935242" y="1104792"/>
                  <a:pt x="4935242" y="2467621"/>
                </a:cubicBezTo>
                <a:cubicBezTo>
                  <a:pt x="4935242" y="3830450"/>
                  <a:pt x="3830450" y="4935242"/>
                  <a:pt x="2467621" y="4935242"/>
                </a:cubicBezTo>
                <a:cubicBezTo>
                  <a:pt x="1104792" y="4935242"/>
                  <a:pt x="0" y="3830450"/>
                  <a:pt x="0" y="2467621"/>
                </a:cubicBezTo>
                <a:cubicBezTo>
                  <a:pt x="0" y="1104792"/>
                  <a:pt x="1104792" y="0"/>
                  <a:pt x="2467621" y="0"/>
                </a:cubicBezTo>
                <a:close/>
              </a:path>
            </a:pathLst>
          </a:custGeom>
          <a:pattFill prst="pct5">
            <a:fgClr>
              <a:schemeClr val="bg1"/>
            </a:fgClr>
            <a:bgClr>
              <a:schemeClr val="tx2">
                <a:lumMod val="20000"/>
                <a:lumOff val="80000"/>
              </a:schemeClr>
            </a:bgClr>
          </a:pattFill>
        </p:spPr>
        <p:txBody>
          <a:bodyPr wrap="square">
            <a:noAutofit/>
          </a:bodyPr>
          <a:lstStyle/>
          <a:p>
            <a:endParaRPr lang="en-US" dirty="0"/>
          </a:p>
        </p:txBody>
      </p:sp>
      <p:sp>
        <p:nvSpPr>
          <p:cNvPr id="15" name="Picture Placeholder 14"/>
          <p:cNvSpPr>
            <a:spLocks noGrp="1"/>
          </p:cNvSpPr>
          <p:nvPr>
            <p:ph type="pic" sz="quarter" idx="12"/>
          </p:nvPr>
        </p:nvSpPr>
        <p:spPr>
          <a:xfrm>
            <a:off x="5356166" y="1542537"/>
            <a:ext cx="1479666" cy="1479666"/>
          </a:xfrm>
          <a:custGeom>
            <a:avLst/>
            <a:gdLst>
              <a:gd name="connsiteX0" fmla="*/ 739833 w 1479666"/>
              <a:gd name="connsiteY0" fmla="*/ 0 h 1479666"/>
              <a:gd name="connsiteX1" fmla="*/ 1479666 w 1479666"/>
              <a:gd name="connsiteY1" fmla="*/ 739833 h 1479666"/>
              <a:gd name="connsiteX2" fmla="*/ 739833 w 1479666"/>
              <a:gd name="connsiteY2" fmla="*/ 1479666 h 1479666"/>
              <a:gd name="connsiteX3" fmla="*/ 0 w 1479666"/>
              <a:gd name="connsiteY3" fmla="*/ 739833 h 1479666"/>
              <a:gd name="connsiteX4" fmla="*/ 739833 w 1479666"/>
              <a:gd name="connsiteY4" fmla="*/ 0 h 1479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666" h="1479666">
                <a:moveTo>
                  <a:pt x="739833" y="0"/>
                </a:moveTo>
                <a:cubicBezTo>
                  <a:pt x="1148431" y="0"/>
                  <a:pt x="1479666" y="331235"/>
                  <a:pt x="1479666" y="739833"/>
                </a:cubicBezTo>
                <a:cubicBezTo>
                  <a:pt x="1479666" y="1148431"/>
                  <a:pt x="1148431" y="1479666"/>
                  <a:pt x="739833" y="1479666"/>
                </a:cubicBezTo>
                <a:cubicBezTo>
                  <a:pt x="331235" y="1479666"/>
                  <a:pt x="0" y="1148431"/>
                  <a:pt x="0" y="739833"/>
                </a:cubicBezTo>
                <a:cubicBezTo>
                  <a:pt x="0" y="331235"/>
                  <a:pt x="331235" y="0"/>
                  <a:pt x="739833" y="0"/>
                </a:cubicBezTo>
                <a:close/>
              </a:path>
            </a:pathLst>
          </a:custGeom>
          <a:pattFill prst="pct5">
            <a:fgClr>
              <a:schemeClr val="tx1">
                <a:lumMod val="40000"/>
                <a:lumOff val="60000"/>
              </a:schemeClr>
            </a:fgClr>
            <a:bgClr>
              <a:schemeClr val="tx2">
                <a:lumMod val="20000"/>
                <a:lumOff val="80000"/>
              </a:schemeClr>
            </a:bgClr>
          </a:pattFill>
          <a:effectLst>
            <a:outerShdw blurRad="228600" dist="342900" dir="5400000" sx="89000" sy="89000" algn="tl" rotWithShape="0">
              <a:prstClr val="black">
                <a:alpha val="15000"/>
              </a:prstClr>
            </a:outerShdw>
          </a:effectLst>
        </p:spPr>
        <p:txBody>
          <a:bodyPr wrap="square">
            <a:noAutofit/>
          </a:bodyPr>
          <a:lstStyle/>
          <a:p>
            <a:endParaRPr lang="en-US" dirty="0"/>
          </a:p>
        </p:txBody>
      </p:sp>
      <p:sp>
        <p:nvSpPr>
          <p:cNvPr id="17" name="Rounded Rectangle 16"/>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18" name="TextBox 17"/>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34" name="Text Placeholder 2"/>
          <p:cNvSpPr>
            <a:spLocks noGrp="1"/>
          </p:cNvSpPr>
          <p:nvPr>
            <p:ph type="body" sz="quarter" idx="14" hasCustomPrompt="1"/>
          </p:nvPr>
        </p:nvSpPr>
        <p:spPr>
          <a:xfrm>
            <a:off x="2346541" y="3873733"/>
            <a:ext cx="2601739" cy="471202"/>
          </a:xfrm>
        </p:spPr>
        <p:txBody>
          <a:bodyPr>
            <a:noAutofit/>
          </a:bodyPr>
          <a:lstStyle>
            <a:lvl1pPr marL="0" indent="0">
              <a:buNone/>
              <a:defRPr sz="3200">
                <a:latin typeface="Source Sans Pro Light" panose="020B0403030403020204" pitchFamily="34" charset="0"/>
              </a:defRPr>
            </a:lvl1pPr>
            <a:lvl2pPr marL="457200" indent="0">
              <a:buNone/>
              <a:defRPr sz="3200">
                <a:latin typeface="Source Sans Pro Light" panose="020B0403030403020204" pitchFamily="34" charset="0"/>
              </a:defRPr>
            </a:lvl2pPr>
            <a:lvl3pPr marL="914400" indent="0">
              <a:buNone/>
              <a:defRPr sz="3200">
                <a:latin typeface="Source Sans Pro Light" panose="020B0403030403020204" pitchFamily="34" charset="0"/>
              </a:defRPr>
            </a:lvl3pPr>
            <a:lvl4pPr marL="1371600" indent="0">
              <a:buNone/>
              <a:defRPr sz="3200">
                <a:latin typeface="Source Sans Pro Light" panose="020B0403030403020204" pitchFamily="34" charset="0"/>
              </a:defRPr>
            </a:lvl4pPr>
            <a:lvl5pPr marL="1828800" indent="0">
              <a:buNone/>
              <a:defRPr sz="3200">
                <a:latin typeface="Source Sans Pro Light" panose="020B0403030403020204" pitchFamily="34" charset="0"/>
              </a:defRPr>
            </a:lvl5pPr>
          </a:lstStyle>
          <a:p>
            <a:pPr lvl="0"/>
            <a:r>
              <a:rPr lang="en-US" dirty="0"/>
              <a:t>Put Your text</a:t>
            </a:r>
          </a:p>
        </p:txBody>
      </p:sp>
      <p:sp>
        <p:nvSpPr>
          <p:cNvPr id="35" name="Text Placeholder 2"/>
          <p:cNvSpPr>
            <a:spLocks noGrp="1"/>
          </p:cNvSpPr>
          <p:nvPr>
            <p:ph type="body" sz="quarter" idx="15" hasCustomPrompt="1"/>
          </p:nvPr>
        </p:nvSpPr>
        <p:spPr>
          <a:xfrm>
            <a:off x="2365449" y="4344935"/>
            <a:ext cx="2601739" cy="299359"/>
          </a:xfrm>
        </p:spPr>
        <p:txBody>
          <a:bodyPr>
            <a:noAutofit/>
          </a:bodyPr>
          <a:lstStyle>
            <a:lvl1pPr marL="0" indent="0">
              <a:buNone/>
              <a:defRPr sz="1200">
                <a:latin typeface="Source Sans Pro Light" panose="020B0403030403020204" pitchFamily="34" charset="0"/>
              </a:defRPr>
            </a:lvl1pPr>
            <a:lvl2pPr marL="457200" indent="0">
              <a:buNone/>
              <a:defRPr sz="3200">
                <a:latin typeface="Source Sans Pro Light" panose="020B0403030403020204" pitchFamily="34" charset="0"/>
              </a:defRPr>
            </a:lvl2pPr>
            <a:lvl3pPr marL="914400" indent="0">
              <a:buNone/>
              <a:defRPr sz="3200">
                <a:latin typeface="Source Sans Pro Light" panose="020B0403030403020204" pitchFamily="34" charset="0"/>
              </a:defRPr>
            </a:lvl3pPr>
            <a:lvl4pPr marL="1371600" indent="0">
              <a:buNone/>
              <a:defRPr sz="3200">
                <a:latin typeface="Source Sans Pro Light" panose="020B0403030403020204" pitchFamily="34" charset="0"/>
              </a:defRPr>
            </a:lvl4pPr>
            <a:lvl5pPr marL="1828800" indent="0">
              <a:buNone/>
              <a:defRPr sz="3200">
                <a:latin typeface="Source Sans Pro Light" panose="020B0403030403020204" pitchFamily="34" charset="0"/>
              </a:defRPr>
            </a:lvl5pPr>
          </a:lstStyle>
          <a:p>
            <a:pPr lvl="0"/>
            <a:r>
              <a:rPr lang="en-US" dirty="0"/>
              <a:t>Put Your text</a:t>
            </a:r>
          </a:p>
        </p:txBody>
      </p:sp>
      <p:pic>
        <p:nvPicPr>
          <p:cNvPr id="104" name="Picture 103">
            <a:extLst>
              <a:ext uri="{FF2B5EF4-FFF2-40B4-BE49-F238E27FC236}">
                <a16:creationId xmlns:a16="http://schemas.microsoft.com/office/drawing/2014/main" id="{5544AD34-4BBD-4D26-90F0-E91ABD4FF1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524222258"/>
      </p:ext>
    </p:extLst>
  </p:cSld>
  <p:clrMapOvr>
    <a:masterClrMapping/>
  </p:clrMapOvr>
  <p:transition spd="slow" advTm="2000">
    <p:cover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meline 02">
    <p:spTree>
      <p:nvGrpSpPr>
        <p:cNvPr id="1" name=""/>
        <p:cNvGrpSpPr/>
        <p:nvPr/>
      </p:nvGrpSpPr>
      <p:grpSpPr>
        <a:xfrm>
          <a:off x="0" y="0"/>
          <a:ext cx="0" cy="0"/>
          <a:chOff x="0" y="0"/>
          <a:chExt cx="0" cy="0"/>
        </a:xfrm>
      </p:grpSpPr>
      <p:sp>
        <p:nvSpPr>
          <p:cNvPr id="20" name="Shape 2"/>
          <p:cNvSpPr/>
          <p:nvPr userDrawn="1"/>
        </p:nvSpPr>
        <p:spPr>
          <a:xfrm>
            <a:off x="9427"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31" name="Picture Placeholder 2"/>
          <p:cNvSpPr>
            <a:spLocks noGrp="1"/>
          </p:cNvSpPr>
          <p:nvPr>
            <p:ph type="pic" sz="quarter" idx="13" hasCustomPrompt="1"/>
          </p:nvPr>
        </p:nvSpPr>
        <p:spPr>
          <a:xfrm>
            <a:off x="6550107" y="1155206"/>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
        <p:nvSpPr>
          <p:cNvPr id="32" name="Picture Placeholder 2"/>
          <p:cNvSpPr>
            <a:spLocks noGrp="1"/>
          </p:cNvSpPr>
          <p:nvPr>
            <p:ph type="pic" sz="quarter" idx="14" hasCustomPrompt="1"/>
          </p:nvPr>
        </p:nvSpPr>
        <p:spPr>
          <a:xfrm>
            <a:off x="4195701" y="2813063"/>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
        <p:nvSpPr>
          <p:cNvPr id="33" name="Picture Placeholder 2"/>
          <p:cNvSpPr>
            <a:spLocks noGrp="1"/>
          </p:cNvSpPr>
          <p:nvPr>
            <p:ph type="pic" sz="quarter" idx="15" hasCustomPrompt="1"/>
          </p:nvPr>
        </p:nvSpPr>
        <p:spPr>
          <a:xfrm>
            <a:off x="6550107" y="4373877"/>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Tree>
    <p:extLst>
      <p:ext uri="{BB962C8B-B14F-4D97-AF65-F5344CB8AC3E}">
        <p14:creationId xmlns:p14="http://schemas.microsoft.com/office/powerpoint/2010/main" val="558620495"/>
      </p:ext>
    </p:extLst>
  </p:cSld>
  <p:clrMapOvr>
    <a:masterClrMapping/>
  </p:clrMapOvr>
  <p:transition spd="slow" advTm="2000">
    <p:cover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meline 03">
    <p:spTree>
      <p:nvGrpSpPr>
        <p:cNvPr id="1" name=""/>
        <p:cNvGrpSpPr/>
        <p:nvPr/>
      </p:nvGrpSpPr>
      <p:grpSpPr>
        <a:xfrm>
          <a:off x="0" y="0"/>
          <a:ext cx="0" cy="0"/>
          <a:chOff x="0" y="0"/>
          <a:chExt cx="0" cy="0"/>
        </a:xfrm>
      </p:grpSpPr>
      <p:sp>
        <p:nvSpPr>
          <p:cNvPr id="20" name="Shape 2"/>
          <p:cNvSpPr/>
          <p:nvPr userDrawn="1"/>
        </p:nvSpPr>
        <p:spPr>
          <a:xfrm>
            <a:off x="0"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31" name="Picture Placeholder 2"/>
          <p:cNvSpPr>
            <a:spLocks noGrp="1"/>
          </p:cNvSpPr>
          <p:nvPr>
            <p:ph type="pic" sz="quarter" idx="13" hasCustomPrompt="1"/>
          </p:nvPr>
        </p:nvSpPr>
        <p:spPr>
          <a:xfrm>
            <a:off x="6550108" y="1153544"/>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
        <p:nvSpPr>
          <p:cNvPr id="32" name="Picture Placeholder 2"/>
          <p:cNvSpPr>
            <a:spLocks noGrp="1"/>
          </p:cNvSpPr>
          <p:nvPr>
            <p:ph type="pic" sz="quarter" idx="14" hasCustomPrompt="1"/>
          </p:nvPr>
        </p:nvSpPr>
        <p:spPr>
          <a:xfrm>
            <a:off x="4195701" y="2805181"/>
            <a:ext cx="1504143" cy="1504143"/>
          </a:xfrm>
          <a:prstGeom prst="donut">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Put your image here</a:t>
            </a:r>
          </a:p>
        </p:txBody>
      </p:sp>
    </p:spTree>
    <p:extLst>
      <p:ext uri="{BB962C8B-B14F-4D97-AF65-F5344CB8AC3E}">
        <p14:creationId xmlns:p14="http://schemas.microsoft.com/office/powerpoint/2010/main" val="2789890046"/>
      </p:ext>
    </p:extLst>
  </p:cSld>
  <p:clrMapOvr>
    <a:masterClrMapping/>
  </p:clrMapOvr>
  <p:transition spd="slow" advTm="2000">
    <p:cover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ain">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41" name="TextBox 40"/>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6"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69" y="942857"/>
            <a:ext cx="919183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pic>
        <p:nvPicPr>
          <p:cNvPr id="104" name="Picture 103">
            <a:extLst>
              <a:ext uri="{FF2B5EF4-FFF2-40B4-BE49-F238E27FC236}">
                <a16:creationId xmlns:a16="http://schemas.microsoft.com/office/drawing/2014/main" id="{C13FE5DF-AFDE-4DBA-A9DC-8DE403AA03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321158003"/>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ortfolio 02">
    <p:spTree>
      <p:nvGrpSpPr>
        <p:cNvPr id="1" name=""/>
        <p:cNvGrpSpPr/>
        <p:nvPr/>
      </p:nvGrpSpPr>
      <p:grpSpPr>
        <a:xfrm>
          <a:off x="0" y="0"/>
          <a:ext cx="0" cy="0"/>
          <a:chOff x="0" y="0"/>
          <a:chExt cx="0" cy="0"/>
        </a:xfrm>
      </p:grpSpPr>
      <p:sp>
        <p:nvSpPr>
          <p:cNvPr id="15" name="Shape 2"/>
          <p:cNvSpPr/>
          <p:nvPr userDrawn="1"/>
        </p:nvSpPr>
        <p:spPr>
          <a:xfrm>
            <a:off x="9427" y="0"/>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7" name="Picture Placeholder 2"/>
          <p:cNvSpPr>
            <a:spLocks noGrp="1"/>
          </p:cNvSpPr>
          <p:nvPr>
            <p:ph type="pic" sz="quarter" idx="11" hasCustomPrompt="1"/>
          </p:nvPr>
        </p:nvSpPr>
        <p:spPr>
          <a:xfrm>
            <a:off x="4157315"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18" name="Picture Placeholder 2"/>
          <p:cNvSpPr>
            <a:spLocks noGrp="1"/>
          </p:cNvSpPr>
          <p:nvPr>
            <p:ph type="pic" sz="quarter" idx="12" hasCustomPrompt="1"/>
          </p:nvPr>
        </p:nvSpPr>
        <p:spPr>
          <a:xfrm>
            <a:off x="6045588"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9" name="Picture Placeholder 2"/>
          <p:cNvSpPr>
            <a:spLocks noGrp="1"/>
          </p:cNvSpPr>
          <p:nvPr>
            <p:ph type="pic" sz="quarter" idx="13" hasCustomPrompt="1"/>
          </p:nvPr>
        </p:nvSpPr>
        <p:spPr>
          <a:xfrm>
            <a:off x="7933861"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0" name="Picture Placeholder 2"/>
          <p:cNvSpPr>
            <a:spLocks noGrp="1"/>
          </p:cNvSpPr>
          <p:nvPr>
            <p:ph type="pic" sz="quarter" idx="14" hasCustomPrompt="1"/>
          </p:nvPr>
        </p:nvSpPr>
        <p:spPr>
          <a:xfrm>
            <a:off x="9822134"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1" name="Picture Placeholder 2"/>
          <p:cNvSpPr>
            <a:spLocks noGrp="1"/>
          </p:cNvSpPr>
          <p:nvPr>
            <p:ph type="pic" sz="quarter" idx="15" hasCustomPrompt="1"/>
          </p:nvPr>
        </p:nvSpPr>
        <p:spPr>
          <a:xfrm>
            <a:off x="6045588"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7" hasCustomPrompt="1"/>
          </p:nvPr>
        </p:nvSpPr>
        <p:spPr>
          <a:xfrm>
            <a:off x="9822134"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4" name="Picture Placeholder 2"/>
          <p:cNvSpPr>
            <a:spLocks noGrp="1"/>
          </p:cNvSpPr>
          <p:nvPr>
            <p:ph type="pic" sz="quarter" idx="18" hasCustomPrompt="1"/>
          </p:nvPr>
        </p:nvSpPr>
        <p:spPr>
          <a:xfrm>
            <a:off x="7933861"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9" hasCustomPrompt="1"/>
          </p:nvPr>
        </p:nvSpPr>
        <p:spPr>
          <a:xfrm>
            <a:off x="9822134"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6" hasCustomPrompt="1"/>
          </p:nvPr>
        </p:nvSpPr>
        <p:spPr>
          <a:xfrm>
            <a:off x="7933861" y="2489044"/>
            <a:ext cx="1828799"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l"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2" name="Picture Placeholder 2"/>
          <p:cNvSpPr>
            <a:spLocks noGrp="1"/>
          </p:cNvSpPr>
          <p:nvPr>
            <p:ph type="pic" sz="quarter" idx="20" hasCustomPrompt="1"/>
          </p:nvPr>
        </p:nvSpPr>
        <p:spPr>
          <a:xfrm>
            <a:off x="380769"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13" name="Picture Placeholder 2"/>
          <p:cNvSpPr>
            <a:spLocks noGrp="1"/>
          </p:cNvSpPr>
          <p:nvPr>
            <p:ph type="pic" sz="quarter" idx="21" hasCustomPrompt="1"/>
          </p:nvPr>
        </p:nvSpPr>
        <p:spPr>
          <a:xfrm>
            <a:off x="2269042" y="600772"/>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22" hasCustomPrompt="1"/>
          </p:nvPr>
        </p:nvSpPr>
        <p:spPr>
          <a:xfrm>
            <a:off x="4157084"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6" name="Picture Placeholder 2"/>
          <p:cNvSpPr>
            <a:spLocks noGrp="1"/>
          </p:cNvSpPr>
          <p:nvPr>
            <p:ph type="pic" sz="quarter" idx="23" hasCustomPrompt="1"/>
          </p:nvPr>
        </p:nvSpPr>
        <p:spPr>
          <a:xfrm>
            <a:off x="2268811"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7" name="Picture Placeholder 2"/>
          <p:cNvSpPr>
            <a:spLocks noGrp="1"/>
          </p:cNvSpPr>
          <p:nvPr>
            <p:ph type="pic" sz="quarter" idx="24" hasCustomPrompt="1"/>
          </p:nvPr>
        </p:nvSpPr>
        <p:spPr>
          <a:xfrm>
            <a:off x="6045473"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25" hasCustomPrompt="1"/>
          </p:nvPr>
        </p:nvSpPr>
        <p:spPr>
          <a:xfrm>
            <a:off x="4156969"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31" name="Picture Placeholder 2"/>
          <p:cNvSpPr>
            <a:spLocks noGrp="1"/>
          </p:cNvSpPr>
          <p:nvPr>
            <p:ph type="pic" sz="quarter" idx="26" hasCustomPrompt="1"/>
          </p:nvPr>
        </p:nvSpPr>
        <p:spPr>
          <a:xfrm>
            <a:off x="380769" y="2489044"/>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2" name="Picture Placeholder 2"/>
          <p:cNvSpPr>
            <a:spLocks noGrp="1"/>
          </p:cNvSpPr>
          <p:nvPr>
            <p:ph type="pic" sz="quarter" idx="27" hasCustomPrompt="1"/>
          </p:nvPr>
        </p:nvSpPr>
        <p:spPr>
          <a:xfrm>
            <a:off x="2268811"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3" name="Picture Placeholder 2"/>
          <p:cNvSpPr>
            <a:spLocks noGrp="1"/>
          </p:cNvSpPr>
          <p:nvPr>
            <p:ph type="pic" sz="quarter" idx="28" hasCustomPrompt="1"/>
          </p:nvPr>
        </p:nvSpPr>
        <p:spPr>
          <a:xfrm>
            <a:off x="380769" y="4377316"/>
            <a:ext cx="1828800" cy="1828800"/>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844266936"/>
      </p:ext>
    </p:extLst>
  </p:cSld>
  <p:clrMapOvr>
    <a:masterClrMapping/>
  </p:clrMapOvr>
  <p:transition spd="slow" advTm="2000">
    <p:cover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ortfolio 03">
    <p:spTree>
      <p:nvGrpSpPr>
        <p:cNvPr id="1" name=""/>
        <p:cNvGrpSpPr/>
        <p:nvPr/>
      </p:nvGrpSpPr>
      <p:grpSpPr>
        <a:xfrm>
          <a:off x="0" y="0"/>
          <a:ext cx="0" cy="0"/>
          <a:chOff x="0" y="0"/>
          <a:chExt cx="0" cy="0"/>
        </a:xfrm>
      </p:grpSpPr>
      <p:sp>
        <p:nvSpPr>
          <p:cNvPr id="12"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sp>
        <p:nvSpPr>
          <p:cNvPr id="10" name="Picture Placeholder 2"/>
          <p:cNvSpPr>
            <a:spLocks noGrp="1"/>
          </p:cNvSpPr>
          <p:nvPr>
            <p:ph type="pic" sz="quarter" idx="20" hasCustomPrompt="1"/>
          </p:nvPr>
        </p:nvSpPr>
        <p:spPr>
          <a:xfrm>
            <a:off x="763406" y="1913999"/>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11" name="Picture Placeholder 2"/>
          <p:cNvSpPr>
            <a:spLocks noGrp="1"/>
          </p:cNvSpPr>
          <p:nvPr>
            <p:ph type="pic" sz="quarter" idx="21" hasCustomPrompt="1"/>
          </p:nvPr>
        </p:nvSpPr>
        <p:spPr>
          <a:xfrm>
            <a:off x="6139500" y="1913999"/>
            <a:ext cx="5239701" cy="4122215"/>
          </a:xfrm>
          <a:prstGeom prst="round2SameRect">
            <a:avLst>
              <a:gd name="adj1" fmla="val 1475"/>
              <a:gd name="adj2" fmla="val 0"/>
            </a:avLst>
          </a:pr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1"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latin typeface="Source Sans Pro Light" charset="0"/>
              <a:ea typeface="Source Sans Pro Light" charset="0"/>
              <a:cs typeface="Source Sans Pro Light" charset="0"/>
            </a:endParaRPr>
          </a:p>
        </p:txBody>
      </p:sp>
      <p:sp>
        <p:nvSpPr>
          <p:cNvPr id="22" name="Rounded Rectangle 21"/>
          <p:cNvSpPr/>
          <p:nvPr userDrawn="1"/>
        </p:nvSpPr>
        <p:spPr>
          <a:xfrm>
            <a:off x="11265587" y="6214352"/>
            <a:ext cx="315778" cy="315778"/>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3" name="TextBox 22"/>
          <p:cNvSpPr txBox="1"/>
          <p:nvPr userDrawn="1"/>
        </p:nvSpPr>
        <p:spPr>
          <a:xfrm>
            <a:off x="11253025" y="6235276"/>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dirty="0">
              <a:solidFill>
                <a:schemeClr val="accent1"/>
              </a:solidFill>
            </a:endParaRPr>
          </a:p>
        </p:txBody>
      </p:sp>
      <p:sp>
        <p:nvSpPr>
          <p:cNvPr id="24" name="Text Placeholder 2"/>
          <p:cNvSpPr>
            <a:spLocks noGrp="1"/>
          </p:cNvSpPr>
          <p:nvPr>
            <p:ph type="body" sz="quarter" idx="11" hasCustomPrompt="1"/>
          </p:nvPr>
        </p:nvSpPr>
        <p:spPr>
          <a:xfrm>
            <a:off x="1114373" y="456502"/>
            <a:ext cx="9210034" cy="486355"/>
          </a:xfrm>
        </p:spPr>
        <p:txBody>
          <a:bodyPr>
            <a:noAutofit/>
          </a:bodyPr>
          <a:lstStyle>
            <a:lvl1pPr marL="0" indent="0">
              <a:buNone/>
              <a:defRPr sz="3200" baseline="0">
                <a:solidFill>
                  <a:schemeClr val="tx1"/>
                </a:solidFill>
                <a:latin typeface="+mj-lt"/>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5" name="Text Placeholder 4"/>
          <p:cNvSpPr>
            <a:spLocks noGrp="1"/>
          </p:cNvSpPr>
          <p:nvPr>
            <p:ph type="body" sz="quarter" idx="22" hasCustomPrompt="1"/>
          </p:nvPr>
        </p:nvSpPr>
        <p:spPr>
          <a:xfrm>
            <a:off x="1132569" y="942857"/>
            <a:ext cx="4660958"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pic>
        <p:nvPicPr>
          <p:cNvPr id="100" name="Picture 99">
            <a:extLst>
              <a:ext uri="{FF2B5EF4-FFF2-40B4-BE49-F238E27FC236}">
                <a16:creationId xmlns:a16="http://schemas.microsoft.com/office/drawing/2014/main" id="{D3512773-F808-407C-B254-51745B5E69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931" y="498424"/>
            <a:ext cx="1654965" cy="433588"/>
          </a:xfrm>
          <a:prstGeom prst="rect">
            <a:avLst/>
          </a:prstGeom>
        </p:spPr>
      </p:pic>
    </p:spTree>
    <p:extLst>
      <p:ext uri="{BB962C8B-B14F-4D97-AF65-F5344CB8AC3E}">
        <p14:creationId xmlns:p14="http://schemas.microsoft.com/office/powerpoint/2010/main" val="3709448517"/>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p:tgtEl>
                                          <p:spTgt spid="2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2" presetClass="entr" presetSubtype="4"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5" grpId="0" build="p">
        <p:tmplLst>
          <p:tmpl lvl="1">
            <p:tnLst>
              <p:par>
                <p:cTn presetID="1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ppt_y</p:attrName>
                        </p:attrNameLst>
                      </p:cBhvr>
                      <p:tavLst>
                        <p:tav tm="0">
                          <p:val>
                            <p:strVal val="#ppt_y+#ppt_h*1.125000"/>
                          </p:val>
                        </p:tav>
                        <p:tav tm="100000">
                          <p:val>
                            <p:strVal val="#ppt_y"/>
                          </p:val>
                        </p:tav>
                      </p:tavLst>
                    </p:anim>
                    <p:animEffect transition="in" filter="wipe(up)">
                      <p:cBhvr>
                        <p:cTn dur="500"/>
                        <p:tgtEl>
                          <p:spTgt spid="2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FC07A-730B-4BD5-910B-545DCD7BC731}" type="datetimeFigureOut">
              <a:rPr lang="en-US" smtClean="0"/>
              <a:t>12/20/2021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5CACD-2861-4E42-AA65-4B6FB56FCA5C}" type="slidenum">
              <a:rPr lang="en-US" smtClean="0"/>
              <a:t>‹#›</a:t>
            </a:fld>
            <a:endParaRPr lang="en-US" dirty="0"/>
          </a:p>
        </p:txBody>
      </p:sp>
    </p:spTree>
    <p:extLst>
      <p:ext uri="{BB962C8B-B14F-4D97-AF65-F5344CB8AC3E}">
        <p14:creationId xmlns:p14="http://schemas.microsoft.com/office/powerpoint/2010/main" val="2503329587"/>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5" r:id="rId3"/>
    <p:sldLayoutId id="2147483664" r:id="rId4"/>
    <p:sldLayoutId id="2147483672" r:id="rId5"/>
    <p:sldLayoutId id="2147483671" r:id="rId6"/>
    <p:sldLayoutId id="2147483679" r:id="rId7"/>
    <p:sldLayoutId id="2147483684" r:id="rId8"/>
    <p:sldLayoutId id="2147483685" r:id="rId9"/>
    <p:sldLayoutId id="2147483686" r:id="rId10"/>
    <p:sldLayoutId id="2147483687" r:id="rId11"/>
    <p:sldLayoutId id="2147483688" r:id="rId12"/>
    <p:sldLayoutId id="2147483691" r:id="rId13"/>
    <p:sldLayoutId id="2147483699" r:id="rId14"/>
    <p:sldLayoutId id="2147483700" r:id="rId15"/>
    <p:sldLayoutId id="2147483701" r:id="rId16"/>
    <p:sldLayoutId id="2147483702" r:id="rId17"/>
    <p:sldLayoutId id="2147483703" r:id="rId18"/>
    <p:sldLayoutId id="2147483693" r:id="rId19"/>
    <p:sldLayoutId id="2147483709" r:id="rId20"/>
    <p:sldLayoutId id="2147483710" r:id="rId21"/>
    <p:sldLayoutId id="2147483711" r:id="rId22"/>
    <p:sldLayoutId id="2147483712" r:id="rId23"/>
    <p:sldLayoutId id="2147483720" r:id="rId24"/>
    <p:sldLayoutId id="2147483724" r:id="rId25"/>
    <p:sldLayoutId id="2147483726" r:id="rId26"/>
    <p:sldLayoutId id="2147483744" r:id="rId27"/>
    <p:sldLayoutId id="2147483745" r:id="rId28"/>
    <p:sldLayoutId id="2147483749" r:id="rId29"/>
    <p:sldLayoutId id="2147483753" r:id="rId30"/>
    <p:sldLayoutId id="2147483758" r:id="rId31"/>
  </p:sldLayoutIdLst>
  <p:transition spd="slow" advTm="2000">
    <p:cover dir="d"/>
  </p:transition>
  <p:txStyles>
    <p:titleStyle>
      <a:lvl1pPr algn="l" defTabSz="914400" rtl="0" eaLnBrk="1" latinLnBrk="0" hangingPunct="1">
        <a:lnSpc>
          <a:spcPct val="90000"/>
        </a:lnSpc>
        <a:spcBef>
          <a:spcPct val="0"/>
        </a:spcBef>
        <a:buNone/>
        <a:defRPr sz="3200" kern="1200">
          <a:solidFill>
            <a:schemeClr val="tx1"/>
          </a:solidFill>
          <a:latin typeface="+mj-lt"/>
          <a:ea typeface="Roboto Black"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scikit-learn.org/stable/" TargetMode="Externa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hyperlink" Target="https://www.linkedin.com/in/yaziciali" TargetMode="External"/><Relationship Id="rId2" Type="http://schemas.openxmlformats.org/officeDocument/2006/relationships/hyperlink" Target="mailto:ali.yazici3@ogr.sakarya.edu.tr" TargetMode="External"/><Relationship Id="rId1" Type="http://schemas.openxmlformats.org/officeDocument/2006/relationships/slideLayout" Target="../slideLayouts/slideLayout3.xml"/><Relationship Id="rId5" Type="http://schemas.openxmlformats.org/officeDocument/2006/relationships/hyperlink" Target="https://sysarticles.com/" TargetMode="External"/><Relationship Id="rId4" Type="http://schemas.openxmlformats.org/officeDocument/2006/relationships/hyperlink" Target="https://github.com/symlear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hyperlink" Target="https://globalaihub.com/courses/introduction-to-machine-learning-turkish/lessons/modul-1-4/"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5.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Shape 2"/>
          <p:cNvSpPr/>
          <p:nvPr/>
        </p:nvSpPr>
        <p:spPr>
          <a:xfrm>
            <a:off x="0" y="0"/>
            <a:ext cx="12192000" cy="6868347"/>
          </a:xfrm>
          <a:prstGeom prst="rect">
            <a:avLst/>
          </a:prstGeom>
          <a:solidFill>
            <a:srgbClr val="7B8DB3">
              <a:alpha val="4000"/>
            </a:srgbClr>
          </a:solidFill>
          <a:ln w="25400">
            <a:noFill/>
            <a:miter lim="400000"/>
          </a:ln>
          <a:effectLst/>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a:p>
        </p:txBody>
      </p:sp>
      <p:pic>
        <p:nvPicPr>
          <p:cNvPr id="9" name="Picture 8">
            <a:extLst>
              <a:ext uri="{FF2B5EF4-FFF2-40B4-BE49-F238E27FC236}">
                <a16:creationId xmlns:a16="http://schemas.microsoft.com/office/drawing/2014/main" id="{FB303F14-AE9D-4E49-BBDA-A444D0F63A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0750" y="4662833"/>
            <a:ext cx="850500" cy="1080000"/>
          </a:xfrm>
          <a:prstGeom prst="rect">
            <a:avLst/>
          </a:prstGeom>
        </p:spPr>
      </p:pic>
      <p:sp>
        <p:nvSpPr>
          <p:cNvPr id="2" name="TextBox 1">
            <a:extLst>
              <a:ext uri="{FF2B5EF4-FFF2-40B4-BE49-F238E27FC236}">
                <a16:creationId xmlns:a16="http://schemas.microsoft.com/office/drawing/2014/main" id="{593D1C67-8F0F-4804-BFA8-5EB25791261C}"/>
              </a:ext>
            </a:extLst>
          </p:cNvPr>
          <p:cNvSpPr txBox="1"/>
          <p:nvPr/>
        </p:nvSpPr>
        <p:spPr>
          <a:xfrm>
            <a:off x="362465" y="982774"/>
            <a:ext cx="11648303" cy="2554545"/>
          </a:xfrm>
          <a:prstGeom prst="rect">
            <a:avLst/>
          </a:prstGeom>
          <a:noFill/>
        </p:spPr>
        <p:txBody>
          <a:bodyPr wrap="square" rtlCol="0">
            <a:spAutoFit/>
          </a:bodyPr>
          <a:lstStyle/>
          <a:p>
            <a:pPr algn="ct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KAPASİTE İZLEME </a:t>
            </a:r>
            <a:b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YAPAY ZEKA İLE</a:t>
            </a:r>
          </a:p>
          <a:p>
            <a:pPr algn="ct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ANOMALİ TESPİTİ ve</a:t>
            </a:r>
            <a:b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GELECEK TAHMİNLEME UYGULAMASI</a:t>
            </a:r>
          </a:p>
        </p:txBody>
      </p:sp>
    </p:spTree>
    <p:extLst>
      <p:ext uri="{BB962C8B-B14F-4D97-AF65-F5344CB8AC3E}">
        <p14:creationId xmlns:p14="http://schemas.microsoft.com/office/powerpoint/2010/main" val="1231882503"/>
      </p:ext>
    </p:extLst>
  </p:cSld>
  <p:clrMapOvr>
    <a:masterClrMapping/>
  </p:clrMapOvr>
  <p:transition spd="slow" advTm="2000">
    <p:cover dir="d"/>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TextBox 14"/>
          <p:cNvSpPr txBox="1"/>
          <p:nvPr/>
        </p:nvSpPr>
        <p:spPr>
          <a:xfrm>
            <a:off x="4147426" y="1415849"/>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9" name="TextBox 38"/>
          <p:cNvSpPr txBox="1"/>
          <p:nvPr/>
        </p:nvSpPr>
        <p:spPr>
          <a:xfrm>
            <a:off x="4147426" y="853039"/>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089190" y="3093244"/>
            <a:ext cx="6186616"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YAPAY ZEKA</a:t>
            </a:r>
          </a:p>
        </p:txBody>
      </p:sp>
    </p:spTree>
    <p:extLst>
      <p:ext uri="{BB962C8B-B14F-4D97-AF65-F5344CB8AC3E}">
        <p14:creationId xmlns:p14="http://schemas.microsoft.com/office/powerpoint/2010/main" val="29395286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ppt_x"/>
                                          </p:val>
                                        </p:tav>
                                        <p:tav tm="100000">
                                          <p:val>
                                            <p:strVal val="#ppt_x"/>
                                          </p:val>
                                        </p:tav>
                                      </p:tavLst>
                                    </p:anim>
                                    <p:anim calcmode="lin" valueType="num">
                                      <p:cBhvr additive="base">
                                        <p:cTn id="8" dur="75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5" grpId="0"/>
      <p:bldP spid="39"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6F74BF-0F8D-4A0F-A5C3-1E86EBD4B785}"/>
              </a:ext>
            </a:extLst>
          </p:cNvPr>
          <p:cNvSpPr>
            <a:spLocks noGrp="1"/>
          </p:cNvSpPr>
          <p:nvPr>
            <p:ph idx="1"/>
          </p:nvPr>
        </p:nvSpPr>
        <p:spPr/>
        <p:txBody>
          <a:bodyPr/>
          <a:lstStyle/>
          <a:p>
            <a:r>
              <a:rPr lang="tr-TR" dirty="0">
                <a:latin typeface="Times New Roman" panose="02020603050405020304" pitchFamily="18" charset="0"/>
                <a:cs typeface="Times New Roman" panose="02020603050405020304" pitchFamily="18" charset="0"/>
              </a:rPr>
              <a:t>"Yapay zekâ, bir bilgisayarın ya da bilgisayar destekli bir makinenin, genellikle insana özgü nitelikler, çözüm yolu bulma, anlama, bir mana çıkartma, genelleme ve geçmişteki deneyimlerinden öğrenme gibi yüksek mantık süreçlere ilişkin görevleri yerine getirme yeteneği olarak bilim dünyasında tanımlanmıştır" [1]</a:t>
            </a:r>
          </a:p>
          <a:p>
            <a:r>
              <a:rPr lang="tr-TR" dirty="0">
                <a:latin typeface="Times New Roman" panose="02020603050405020304" pitchFamily="18" charset="0"/>
                <a:cs typeface="Times New Roman" panose="02020603050405020304" pitchFamily="18" charset="0"/>
              </a:rPr>
              <a:t>Geleneksel programlamada girdi belli koşullardan(</a:t>
            </a:r>
            <a:r>
              <a:rPr lang="tr-TR" dirty="0" err="1">
                <a:latin typeface="Times New Roman" panose="02020603050405020304" pitchFamily="18" charset="0"/>
                <a:cs typeface="Times New Roman" panose="02020603050405020304" pitchFamily="18" charset="0"/>
              </a:rPr>
              <a:t>if</a:t>
            </a:r>
            <a:r>
              <a:rPr lang="tr-TR" dirty="0">
                <a:latin typeface="Times New Roman" panose="02020603050405020304" pitchFamily="18" charset="0"/>
                <a:cs typeface="Times New Roman" panose="02020603050405020304" pitchFamily="18" charset="0"/>
              </a:rPr>
              <a:t>-else) geçerek sonuç üretilirken, yapay zeka algoritmalarında ise öğrenilen veriye göre sonuçlar üretilmektedir.</a:t>
            </a:r>
          </a:p>
        </p:txBody>
      </p:sp>
      <p:sp>
        <p:nvSpPr>
          <p:cNvPr id="5" name="Text Placeholder 4">
            <a:extLst>
              <a:ext uri="{FF2B5EF4-FFF2-40B4-BE49-F238E27FC236}">
                <a16:creationId xmlns:a16="http://schemas.microsoft.com/office/drawing/2014/main" id="{B5B81776-1878-43A0-87C2-4DE0A063310B}"/>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Yapay Zeka Tanımı</a:t>
            </a:r>
          </a:p>
        </p:txBody>
      </p:sp>
      <p:sp>
        <p:nvSpPr>
          <p:cNvPr id="6" name="Text Placeholder 5">
            <a:extLst>
              <a:ext uri="{FF2B5EF4-FFF2-40B4-BE49-F238E27FC236}">
                <a16:creationId xmlns:a16="http://schemas.microsoft.com/office/drawing/2014/main" id="{CEE64432-38E5-406C-8E60-A9179EC3B255}"/>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0492547"/>
      </p:ext>
    </p:extLst>
  </p:cSld>
  <p:clrMapOvr>
    <a:masterClrMapping/>
  </p:clrMapOvr>
  <p:transition spd="slow" advTm="2000">
    <p:cover dir="d"/>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E7442E-6CDE-4554-A445-4013BAC7A2FA}"/>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Makine Öğrenmesi Karşılaştırma</a:t>
            </a:r>
            <a:endPar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AF831C7F-A106-40CB-9FF7-032925662636}"/>
              </a:ext>
            </a:extLst>
          </p:cNvPr>
          <p:cNvSpPr>
            <a:spLocks noGrp="1"/>
          </p:cNvSpPr>
          <p:nvPr>
            <p:ph type="body" sz="quarter" idx="12"/>
          </p:nvPr>
        </p:nvSpPr>
        <p:spPr/>
        <p:txBody>
          <a:bodyPr/>
          <a:lstStyle/>
          <a:p>
            <a:endParaRPr lang="tr-TR"/>
          </a:p>
        </p:txBody>
      </p:sp>
      <p:pic>
        <p:nvPicPr>
          <p:cNvPr id="5" name="Google Shape;120;p22">
            <a:extLst>
              <a:ext uri="{FF2B5EF4-FFF2-40B4-BE49-F238E27FC236}">
                <a16:creationId xmlns:a16="http://schemas.microsoft.com/office/drawing/2014/main" id="{13141991-8BAD-4C72-939C-7D733AAFC2B0}"/>
              </a:ext>
            </a:extLst>
          </p:cNvPr>
          <p:cNvPicPr preferRelativeResize="0">
            <a:picLocks noGrp="1"/>
          </p:cNvPicPr>
          <p:nvPr>
            <p:ph idx="1"/>
          </p:nvPr>
        </p:nvPicPr>
        <p:blipFill>
          <a:blip r:embed="rId2">
            <a:alphaModFix/>
          </a:blip>
          <a:stretch>
            <a:fillRect/>
          </a:stretch>
        </p:blipFill>
        <p:spPr>
          <a:xfrm>
            <a:off x="1623390" y="1698572"/>
            <a:ext cx="8484438" cy="4545998"/>
          </a:xfrm>
          <a:prstGeom prst="rect">
            <a:avLst/>
          </a:prstGeom>
          <a:noFill/>
          <a:ln>
            <a:noFill/>
          </a:ln>
        </p:spPr>
      </p:pic>
    </p:spTree>
    <p:extLst>
      <p:ext uri="{BB962C8B-B14F-4D97-AF65-F5344CB8AC3E}">
        <p14:creationId xmlns:p14="http://schemas.microsoft.com/office/powerpoint/2010/main" val="524010487"/>
      </p:ext>
    </p:extLst>
  </p:cSld>
  <p:clrMapOvr>
    <a:masterClrMapping/>
  </p:clrMapOvr>
  <p:transition spd="slow" advTm="2000">
    <p:cover dir="d"/>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1A27B-7669-4ADC-9846-0AD1A3059659}"/>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Yapay Zeka – Makine Öğrenme ve Derin öğrenme karşılaştırması</a:t>
            </a:r>
          </a:p>
        </p:txBody>
      </p:sp>
      <p:sp>
        <p:nvSpPr>
          <p:cNvPr id="5" name="TextBox 4">
            <a:extLst>
              <a:ext uri="{FF2B5EF4-FFF2-40B4-BE49-F238E27FC236}">
                <a16:creationId xmlns:a16="http://schemas.microsoft.com/office/drawing/2014/main" id="{69D81EDC-5507-44E1-B046-EFC14982EF7F}"/>
              </a:ext>
            </a:extLst>
          </p:cNvPr>
          <p:cNvSpPr txBox="1"/>
          <p:nvPr/>
        </p:nvSpPr>
        <p:spPr>
          <a:xfrm>
            <a:off x="121920" y="6211669"/>
            <a:ext cx="11618529" cy="369332"/>
          </a:xfrm>
          <a:prstGeom prst="rect">
            <a:avLst/>
          </a:prstGeom>
          <a:noFill/>
        </p:spPr>
        <p:txBody>
          <a:bodyPr wrap="square" rtlCol="0">
            <a:spAutoFit/>
          </a:bodyPr>
          <a:lstStyle/>
          <a:p>
            <a:r>
              <a:rPr lang="tr-TR" b="1" dirty="0"/>
              <a:t>[2]</a:t>
            </a:r>
            <a:endParaRPr lang="en-US" b="1" dirty="0"/>
          </a:p>
        </p:txBody>
      </p:sp>
      <p:pic>
        <p:nvPicPr>
          <p:cNvPr id="10" name="Picture 9">
            <a:extLst>
              <a:ext uri="{FF2B5EF4-FFF2-40B4-BE49-F238E27FC236}">
                <a16:creationId xmlns:a16="http://schemas.microsoft.com/office/drawing/2014/main" id="{13623FAE-8519-4CE5-9447-8F935FCEFA8E}"/>
              </a:ext>
            </a:extLst>
          </p:cNvPr>
          <p:cNvPicPr>
            <a:picLocks noChangeAspect="1"/>
          </p:cNvPicPr>
          <p:nvPr/>
        </p:nvPicPr>
        <p:blipFill>
          <a:blip r:embed="rId2"/>
          <a:stretch>
            <a:fillRect/>
          </a:stretch>
        </p:blipFill>
        <p:spPr>
          <a:xfrm>
            <a:off x="1523627" y="1959046"/>
            <a:ext cx="9743087" cy="4279880"/>
          </a:xfrm>
          <a:prstGeom prst="rect">
            <a:avLst/>
          </a:prstGeom>
        </p:spPr>
      </p:pic>
    </p:spTree>
    <p:extLst>
      <p:ext uri="{BB962C8B-B14F-4D97-AF65-F5344CB8AC3E}">
        <p14:creationId xmlns:p14="http://schemas.microsoft.com/office/powerpoint/2010/main" val="3193269594"/>
      </p:ext>
    </p:extLst>
  </p:cSld>
  <p:clrMapOvr>
    <a:masterClrMapping/>
  </p:clrMapOvr>
  <p:transition spd="slow" advTm="2000">
    <p:cover dir="d"/>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E5A1F-AB50-4613-AAB3-2A40FB8960A3}"/>
              </a:ext>
            </a:extLst>
          </p:cNvPr>
          <p:cNvSpPr>
            <a:spLocks noGrp="1"/>
          </p:cNvSpPr>
          <p:nvPr>
            <p:ph idx="1"/>
          </p:nvPr>
        </p:nvSpPr>
        <p:spPr/>
        <p:txBody>
          <a:bodyPr>
            <a:normAutofit/>
          </a:bodyPr>
          <a:lstStyle/>
          <a:p>
            <a:pPr lvl="1"/>
            <a:r>
              <a:rPr lang="tr-TR" sz="3200" dirty="0">
                <a:latin typeface="Times New Roman" panose="02020603050405020304" pitchFamily="18" charset="0"/>
                <a:cs typeface="Times New Roman" panose="02020603050405020304" pitchFamily="18" charset="0"/>
              </a:rPr>
              <a:t>"Makine Öğrenimi, bilgisayarların verilerden öğrenebilmeleri için geliştirilmiş olan programlama bilimidir ve aynı zamanda bir sanattır." [3]  </a:t>
            </a:r>
          </a:p>
        </p:txBody>
      </p:sp>
      <p:sp>
        <p:nvSpPr>
          <p:cNvPr id="3" name="Text Placeholder 2">
            <a:extLst>
              <a:ext uri="{FF2B5EF4-FFF2-40B4-BE49-F238E27FC236}">
                <a16:creationId xmlns:a16="http://schemas.microsoft.com/office/drawing/2014/main" id="{60B3D464-34E4-4077-B967-28F55975A1A6}"/>
              </a:ext>
            </a:extLst>
          </p:cNvPr>
          <p:cNvSpPr>
            <a:spLocks noGrp="1"/>
          </p:cNvSpPr>
          <p:nvPr>
            <p:ph type="body" sz="quarter" idx="11"/>
          </p:nvPr>
        </p:nvSpPr>
        <p:spPr/>
        <p:txBody>
          <a:bodyPr/>
          <a:lstStyle/>
          <a:p>
            <a:r>
              <a:rPr lang="tr" sz="4000" dirty="0">
                <a:latin typeface="Microsoft Sans Serif" panose="020B0604020202020204" pitchFamily="34" charset="0"/>
                <a:ea typeface="Microsoft Sans Serif" panose="020B0604020202020204" pitchFamily="34" charset="0"/>
                <a:cs typeface="Microsoft Sans Serif" panose="020B0604020202020204" pitchFamily="34" charset="0"/>
              </a:rPr>
              <a:t>Makine Öğrenmesi Nedir?</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9AAD8957-356C-4A72-A5F2-C1055CA3AA74}"/>
              </a:ext>
            </a:extLst>
          </p:cNvPr>
          <p:cNvSpPr>
            <a:spLocks noGrp="1"/>
          </p:cNvSpPr>
          <p:nvPr>
            <p:ph type="body" sz="quarter" idx="12"/>
          </p:nvPr>
        </p:nvSpPr>
        <p:spPr/>
        <p:txBody>
          <a:bodyPr/>
          <a:lstStyle/>
          <a:p>
            <a:endParaRPr lang="tr-TR" dirty="0"/>
          </a:p>
        </p:txBody>
      </p:sp>
      <p:sp>
        <p:nvSpPr>
          <p:cNvPr id="5" name="Google Shape;101;p19">
            <a:extLst>
              <a:ext uri="{FF2B5EF4-FFF2-40B4-BE49-F238E27FC236}">
                <a16:creationId xmlns:a16="http://schemas.microsoft.com/office/drawing/2014/main" id="{29E72A02-5F46-4EA7-8663-02BE6E264259}"/>
              </a:ext>
            </a:extLst>
          </p:cNvPr>
          <p:cNvSpPr txBox="1"/>
          <p:nvPr/>
        </p:nvSpPr>
        <p:spPr>
          <a:xfrm>
            <a:off x="7734153" y="4118497"/>
            <a:ext cx="3975000" cy="150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tr" sz="1700" i="1" dirty="0">
                <a:solidFill>
                  <a:schemeClr val="dk2"/>
                </a:solidFill>
                <a:latin typeface="Century"/>
                <a:ea typeface="Century"/>
                <a:cs typeface="Century"/>
                <a:sym typeface="Century"/>
              </a:rPr>
              <a:t>Makine Öğrenimi bilgisayarlara açıkça programlanmadan öğrenme yeteneği veren çalışma alanıdır. </a:t>
            </a:r>
            <a:endParaRPr sz="1700" i="1" dirty="0">
              <a:solidFill>
                <a:schemeClr val="dk2"/>
              </a:solidFill>
              <a:latin typeface="Century"/>
              <a:ea typeface="Century"/>
              <a:cs typeface="Century"/>
              <a:sym typeface="Century"/>
            </a:endParaRPr>
          </a:p>
          <a:p>
            <a:pPr marL="1371600" lvl="0" indent="0" algn="l" rtl="0">
              <a:lnSpc>
                <a:spcPct val="115000"/>
              </a:lnSpc>
              <a:spcBef>
                <a:spcPts val="1200"/>
              </a:spcBef>
              <a:spcAft>
                <a:spcPts val="1200"/>
              </a:spcAft>
              <a:buClr>
                <a:schemeClr val="dk1"/>
              </a:buClr>
              <a:buSzPts val="1100"/>
              <a:buFont typeface="Arial"/>
              <a:buNone/>
            </a:pPr>
            <a:r>
              <a:rPr lang="tr" sz="1700" i="1" dirty="0">
                <a:solidFill>
                  <a:schemeClr val="dk2"/>
                </a:solidFill>
                <a:latin typeface="Century"/>
                <a:ea typeface="Century"/>
                <a:cs typeface="Century"/>
                <a:sym typeface="Century"/>
              </a:rPr>
              <a:t>—Arthur Samuel, 1959</a:t>
            </a:r>
            <a:endParaRPr sz="1700" dirty="0">
              <a:latin typeface="Century"/>
              <a:ea typeface="Century"/>
              <a:cs typeface="Century"/>
              <a:sym typeface="Century"/>
            </a:endParaRPr>
          </a:p>
        </p:txBody>
      </p:sp>
      <p:pic>
        <p:nvPicPr>
          <p:cNvPr id="6" name="Google Shape;100;p19">
            <a:extLst>
              <a:ext uri="{FF2B5EF4-FFF2-40B4-BE49-F238E27FC236}">
                <a16:creationId xmlns:a16="http://schemas.microsoft.com/office/drawing/2014/main" id="{2AF3B9BF-458B-4A46-9247-5DDB383BAFA1}"/>
              </a:ext>
            </a:extLst>
          </p:cNvPr>
          <p:cNvPicPr preferRelativeResize="0"/>
          <p:nvPr/>
        </p:nvPicPr>
        <p:blipFill>
          <a:blip r:embed="rId2">
            <a:alphaModFix/>
          </a:blip>
          <a:stretch>
            <a:fillRect/>
          </a:stretch>
        </p:blipFill>
        <p:spPr>
          <a:xfrm>
            <a:off x="1550161" y="3974521"/>
            <a:ext cx="4267200" cy="2408903"/>
          </a:xfrm>
          <a:prstGeom prst="rect">
            <a:avLst/>
          </a:prstGeom>
          <a:noFill/>
          <a:ln>
            <a:noFill/>
          </a:ln>
        </p:spPr>
      </p:pic>
    </p:spTree>
    <p:extLst>
      <p:ext uri="{BB962C8B-B14F-4D97-AF65-F5344CB8AC3E}">
        <p14:creationId xmlns:p14="http://schemas.microsoft.com/office/powerpoint/2010/main" val="3690128119"/>
      </p:ext>
    </p:extLst>
  </p:cSld>
  <p:clrMapOvr>
    <a:masterClrMapping/>
  </p:clrMapOvr>
  <p:transition spd="slow" advTm="2000">
    <p:cover dir="d"/>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579974-B0C3-45B2-9581-6F57ED6DFF10}"/>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Makine Öğrenmesi Tipleri</a:t>
            </a:r>
            <a:endPar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A17823A5-FCB2-434A-8C4F-3EEF89FBF55D}"/>
              </a:ext>
            </a:extLst>
          </p:cNvPr>
          <p:cNvSpPr>
            <a:spLocks noGrp="1"/>
          </p:cNvSpPr>
          <p:nvPr>
            <p:ph type="body" sz="quarter" idx="12"/>
          </p:nvPr>
        </p:nvSpPr>
        <p:spPr/>
        <p:txBody>
          <a:bodyPr/>
          <a:lstStyle/>
          <a:p>
            <a:endParaRPr lang="tr-TR"/>
          </a:p>
        </p:txBody>
      </p:sp>
      <p:pic>
        <p:nvPicPr>
          <p:cNvPr id="5" name="Google Shape;114;p21">
            <a:extLst>
              <a:ext uri="{FF2B5EF4-FFF2-40B4-BE49-F238E27FC236}">
                <a16:creationId xmlns:a16="http://schemas.microsoft.com/office/drawing/2014/main" id="{CAAB0895-2118-42FF-81F8-B112F2F3F22C}"/>
              </a:ext>
            </a:extLst>
          </p:cNvPr>
          <p:cNvPicPr preferRelativeResize="0">
            <a:picLocks noGrp="1"/>
          </p:cNvPicPr>
          <p:nvPr>
            <p:ph idx="1"/>
          </p:nvPr>
        </p:nvPicPr>
        <p:blipFill>
          <a:blip r:embed="rId2">
            <a:alphaModFix/>
          </a:blip>
          <a:stretch>
            <a:fillRect/>
          </a:stretch>
        </p:blipFill>
        <p:spPr>
          <a:xfrm>
            <a:off x="0" y="1784747"/>
            <a:ext cx="12192000" cy="4822031"/>
          </a:xfrm>
          <a:prstGeom prst="rect">
            <a:avLst/>
          </a:prstGeom>
          <a:noFill/>
          <a:ln>
            <a:noFill/>
          </a:ln>
        </p:spPr>
      </p:pic>
    </p:spTree>
    <p:extLst>
      <p:ext uri="{BB962C8B-B14F-4D97-AF65-F5344CB8AC3E}">
        <p14:creationId xmlns:p14="http://schemas.microsoft.com/office/powerpoint/2010/main" val="3034235693"/>
      </p:ext>
    </p:extLst>
  </p:cSld>
  <p:clrMapOvr>
    <a:masterClrMapping/>
  </p:clrMapOvr>
  <p:transition spd="slow" advTm="2000">
    <p:cover dir="d"/>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CDAF8-2DB4-4202-B5FE-1DB7221C3F4F}"/>
              </a:ext>
            </a:extLst>
          </p:cNvPr>
          <p:cNvSpPr>
            <a:spLocks noGrp="1"/>
          </p:cNvSpPr>
          <p:nvPr>
            <p:ph idx="1"/>
          </p:nvPr>
        </p:nvSpPr>
        <p:spPr>
          <a:xfrm>
            <a:off x="0" y="1534160"/>
            <a:ext cx="8033657" cy="5323840"/>
          </a:xfrm>
        </p:spPr>
        <p:txBody>
          <a:bodyPr/>
          <a:lstStyle/>
          <a:p>
            <a:r>
              <a:rPr lang="tr-TR" dirty="0">
                <a:latin typeface="Times New Roman" panose="02020603050405020304" pitchFamily="18" charset="0"/>
                <a:cs typeface="Times New Roman" panose="02020603050405020304" pitchFamily="18" charset="0"/>
              </a:rPr>
              <a:t>Etiketlenmiş veri kümelerini bağımlı ve bağımsız değişkenler kullanarak işleme sokan makine öğrenmesi algoritmalarını içerir.</a:t>
            </a:r>
          </a:p>
          <a:p>
            <a:r>
              <a:rPr lang="tr-TR" dirty="0">
                <a:latin typeface="Times New Roman" panose="02020603050405020304" pitchFamily="18" charset="0"/>
                <a:cs typeface="Times New Roman" panose="02020603050405020304" pitchFamily="18" charset="0"/>
              </a:rPr>
              <a:t>İstenmeyen e-posta filtresi buna iyi bir örnektir: </a:t>
            </a:r>
          </a:p>
          <a:p>
            <a:pPr marL="0" indent="0">
              <a:buNone/>
            </a:pPr>
            <a:r>
              <a:rPr lang="tr-TR" dirty="0">
                <a:latin typeface="Times New Roman" panose="02020603050405020304" pitchFamily="18" charset="0"/>
                <a:cs typeface="Times New Roman" panose="02020603050405020304" pitchFamily="18" charset="0"/>
              </a:rPr>
              <a:t>Denetimli Öğrenme modeli, sınıflarıyla birlikte birçok örnek e-posta verisi ile eğitilmiştir ve yeni e-postaları nasıl sınıflandıracağını öğrenmelidir.</a:t>
            </a:r>
          </a:p>
          <a:p>
            <a:endParaRPr lang="tr-TR"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CEFF17B-B833-416A-A34D-33C7E4B4266E}"/>
              </a:ext>
            </a:extLst>
          </p:cNvPr>
          <p:cNvSpPr>
            <a:spLocks noGrp="1"/>
          </p:cNvSpPr>
          <p:nvPr>
            <p:ph type="body" sz="quarter" idx="11"/>
          </p:nvPr>
        </p:nvSpPr>
        <p:spPr>
          <a:xfrm>
            <a:off x="1114373" y="261258"/>
            <a:ext cx="9210034" cy="681600"/>
          </a:xfrm>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Denetimli Öğrenme </a:t>
            </a:r>
            <a:b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tr-TR" sz="4000" dirty="0" err="1">
                <a:latin typeface="Microsoft Sans Serif" panose="020B0604020202020204" pitchFamily="34" charset="0"/>
                <a:ea typeface="Microsoft Sans Serif" panose="020B0604020202020204" pitchFamily="34" charset="0"/>
                <a:cs typeface="Microsoft Sans Serif" panose="020B0604020202020204" pitchFamily="34" charset="0"/>
              </a:rPr>
              <a:t>Supervised</a:t>
            </a: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 Learning) </a:t>
            </a:r>
          </a:p>
        </p:txBody>
      </p:sp>
      <p:pic>
        <p:nvPicPr>
          <p:cNvPr id="5" name="Picture 4">
            <a:extLst>
              <a:ext uri="{FF2B5EF4-FFF2-40B4-BE49-F238E27FC236}">
                <a16:creationId xmlns:a16="http://schemas.microsoft.com/office/drawing/2014/main" id="{0F6B4E15-6DC0-484E-A205-D5FCF0989718}"/>
              </a:ext>
            </a:extLst>
          </p:cNvPr>
          <p:cNvPicPr>
            <a:picLocks noChangeAspect="1"/>
          </p:cNvPicPr>
          <p:nvPr/>
        </p:nvPicPr>
        <p:blipFill>
          <a:blip r:embed="rId2"/>
          <a:stretch>
            <a:fillRect/>
          </a:stretch>
        </p:blipFill>
        <p:spPr>
          <a:xfrm>
            <a:off x="8158164" y="3170218"/>
            <a:ext cx="3816124" cy="2051723"/>
          </a:xfrm>
          <a:prstGeom prst="rect">
            <a:avLst/>
          </a:prstGeom>
        </p:spPr>
      </p:pic>
    </p:spTree>
    <p:extLst>
      <p:ext uri="{BB962C8B-B14F-4D97-AF65-F5344CB8AC3E}">
        <p14:creationId xmlns:p14="http://schemas.microsoft.com/office/powerpoint/2010/main" val="4266233592"/>
      </p:ext>
    </p:extLst>
  </p:cSld>
  <p:clrMapOvr>
    <a:masterClrMapping/>
  </p:clrMapOvr>
  <p:transition spd="slow" advTm="2000">
    <p:cover dir="d"/>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E770E0E-8CBF-4C9D-B732-3716EA1F572C}"/>
              </a:ext>
            </a:extLst>
          </p:cNvPr>
          <p:cNvSpPr>
            <a:spLocks noGrp="1"/>
          </p:cNvSpPr>
          <p:nvPr>
            <p:ph sz="half" idx="1"/>
          </p:nvPr>
        </p:nvSpPr>
        <p:spPr>
          <a:xfrm>
            <a:off x="838199" y="1825624"/>
            <a:ext cx="5333999" cy="4825545"/>
          </a:xfrm>
        </p:spPr>
        <p:txBody>
          <a:bodyPr>
            <a:normAutofit/>
          </a:bodyPr>
          <a:lstStyle/>
          <a:p>
            <a:pPr marL="0" indent="0">
              <a:buNone/>
            </a:pPr>
            <a:r>
              <a:rPr lang="tr-TR" dirty="0">
                <a:latin typeface="Times New Roman" panose="02020603050405020304" pitchFamily="18" charset="0"/>
                <a:cs typeface="Times New Roman" panose="02020603050405020304" pitchFamily="18" charset="0"/>
              </a:rPr>
              <a:t>Regresyon; </a:t>
            </a:r>
          </a:p>
          <a:p>
            <a:r>
              <a:rPr lang="tr-TR" dirty="0">
                <a:latin typeface="Times New Roman" panose="02020603050405020304" pitchFamily="18" charset="0"/>
                <a:cs typeface="Times New Roman" panose="02020603050405020304" pitchFamily="18" charset="0"/>
              </a:rPr>
              <a:t>Ev fiyatı tahmini </a:t>
            </a:r>
          </a:p>
          <a:p>
            <a:r>
              <a:rPr lang="tr-TR" dirty="0">
                <a:latin typeface="Times New Roman" panose="02020603050405020304" pitchFamily="18" charset="0"/>
                <a:cs typeface="Times New Roman" panose="02020603050405020304" pitchFamily="18" charset="0"/>
              </a:rPr>
              <a:t>Kişinin yaş tahmini </a:t>
            </a:r>
          </a:p>
          <a:p>
            <a:r>
              <a:rPr lang="tr-TR" dirty="0">
                <a:latin typeface="Times New Roman" panose="02020603050405020304" pitchFamily="18" charset="0"/>
                <a:cs typeface="Times New Roman" panose="02020603050405020304" pitchFamily="18" charset="0"/>
              </a:rPr>
              <a:t>Bir çiçeğin çapının tahmini Muhtarlığa aday bir kişinin alacağı oy tahmini </a:t>
            </a:r>
          </a:p>
          <a:p>
            <a:r>
              <a:rPr lang="tr-TR" dirty="0">
                <a:latin typeface="Times New Roman" panose="02020603050405020304" pitchFamily="18" charset="0"/>
                <a:cs typeface="Times New Roman" panose="02020603050405020304" pitchFamily="18" charset="0"/>
              </a:rPr>
              <a:t>Arabanın motor hacminin L cinsinden tahmini </a:t>
            </a:r>
          </a:p>
        </p:txBody>
      </p:sp>
      <p:sp>
        <p:nvSpPr>
          <p:cNvPr id="6" name="Content Placeholder 5">
            <a:extLst>
              <a:ext uri="{FF2B5EF4-FFF2-40B4-BE49-F238E27FC236}">
                <a16:creationId xmlns:a16="http://schemas.microsoft.com/office/drawing/2014/main" id="{36412F36-9981-4208-A98B-8A69C4388AD4}"/>
              </a:ext>
            </a:extLst>
          </p:cNvPr>
          <p:cNvSpPr>
            <a:spLocks noGrp="1"/>
          </p:cNvSpPr>
          <p:nvPr>
            <p:ph sz="half" idx="2"/>
          </p:nvPr>
        </p:nvSpPr>
        <p:spPr>
          <a:xfrm>
            <a:off x="6172199" y="1825625"/>
            <a:ext cx="5769429" cy="4825546"/>
          </a:xfrm>
        </p:spPr>
        <p:txBody>
          <a:bodyPr>
            <a:noAutofit/>
          </a:bodyPr>
          <a:lstStyle/>
          <a:p>
            <a:pPr marL="0" indent="0">
              <a:buNone/>
            </a:pPr>
            <a:r>
              <a:rPr lang="tr-TR" sz="3200" dirty="0">
                <a:latin typeface="Times New Roman" panose="02020603050405020304" pitchFamily="18" charset="0"/>
                <a:cs typeface="Times New Roman" panose="02020603050405020304" pitchFamily="18" charset="0"/>
              </a:rPr>
              <a:t>Sınıflandırma; </a:t>
            </a:r>
          </a:p>
          <a:p>
            <a:r>
              <a:rPr lang="tr-TR" sz="3200" dirty="0">
                <a:latin typeface="Times New Roman" panose="02020603050405020304" pitchFamily="18" charset="0"/>
                <a:cs typeface="Times New Roman" panose="02020603050405020304" pitchFamily="18" charset="0"/>
              </a:rPr>
              <a:t>Bir tümörün iyi huylu olup olmadığı </a:t>
            </a:r>
          </a:p>
          <a:p>
            <a:r>
              <a:rPr lang="tr-TR" sz="3200" dirty="0">
                <a:latin typeface="Times New Roman" panose="02020603050405020304" pitchFamily="18" charset="0"/>
                <a:cs typeface="Times New Roman" panose="02020603050405020304" pitchFamily="18" charset="0"/>
              </a:rPr>
              <a:t>Öğrencinin sınıfı geçip geçmeyeceği</a:t>
            </a:r>
          </a:p>
          <a:p>
            <a:r>
              <a:rPr lang="tr-TR" sz="3200">
                <a:latin typeface="Times New Roman" panose="02020603050405020304" pitchFamily="18" charset="0"/>
                <a:cs typeface="Times New Roman" panose="02020603050405020304" pitchFamily="18" charset="0"/>
              </a:rPr>
              <a:t>Bir resimdeki </a:t>
            </a:r>
            <a:r>
              <a:rPr lang="tr-TR" sz="3200" dirty="0">
                <a:latin typeface="Times New Roman" panose="02020603050405020304" pitchFamily="18" charset="0"/>
                <a:cs typeface="Times New Roman" panose="02020603050405020304" pitchFamily="18" charset="0"/>
              </a:rPr>
              <a:t>nesnenin [Köpek, kedi, kuş, at, otomobil, insan, araba] seçeneklerinden hangisinin olduğunun bulunması</a:t>
            </a:r>
          </a:p>
        </p:txBody>
      </p:sp>
      <p:sp>
        <p:nvSpPr>
          <p:cNvPr id="7" name="Text Placeholder 6">
            <a:extLst>
              <a:ext uri="{FF2B5EF4-FFF2-40B4-BE49-F238E27FC236}">
                <a16:creationId xmlns:a16="http://schemas.microsoft.com/office/drawing/2014/main" id="{6AA1122D-9F44-4C17-A25E-0EBF35275A09}"/>
              </a:ext>
            </a:extLst>
          </p:cNvPr>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Problemlere Gerçek Hayat Örnekleri </a:t>
            </a:r>
          </a:p>
        </p:txBody>
      </p:sp>
      <p:sp>
        <p:nvSpPr>
          <p:cNvPr id="8" name="Text Placeholder 7">
            <a:extLst>
              <a:ext uri="{FF2B5EF4-FFF2-40B4-BE49-F238E27FC236}">
                <a16:creationId xmlns:a16="http://schemas.microsoft.com/office/drawing/2014/main" id="{04122292-E1B8-4E2B-B94C-873C02DD7540}"/>
              </a:ext>
            </a:extLst>
          </p:cNvPr>
          <p:cNvSpPr>
            <a:spLocks noGrp="1"/>
          </p:cNvSpPr>
          <p:nvPr>
            <p:ph type="body" sz="quarter" idx="12"/>
          </p:nvPr>
        </p:nvSpPr>
        <p:spPr/>
        <p:txBody>
          <a:bodyPr/>
          <a:lstStyle/>
          <a:p>
            <a:endParaRPr lang="tr-TR"/>
          </a:p>
        </p:txBody>
      </p:sp>
    </p:spTree>
    <p:extLst>
      <p:ext uri="{BB962C8B-B14F-4D97-AF65-F5344CB8AC3E}">
        <p14:creationId xmlns:p14="http://schemas.microsoft.com/office/powerpoint/2010/main" val="2114410726"/>
      </p:ext>
    </p:extLst>
  </p:cSld>
  <p:clrMapOvr>
    <a:masterClrMapping/>
  </p:clrMapOvr>
  <p:transition spd="slow" advTm="2000">
    <p:cover dir="d"/>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FA46C6-E524-4658-8870-77959975F83F}"/>
              </a:ext>
            </a:extLst>
          </p:cNvPr>
          <p:cNvSpPr>
            <a:spLocks noGrp="1"/>
          </p:cNvSpPr>
          <p:nvPr>
            <p:ph sz="half" idx="1"/>
          </p:nvPr>
        </p:nvSpPr>
        <p:spPr/>
        <p:txBody>
          <a:bodyPr>
            <a:normAutofit lnSpcReduction="10000"/>
          </a:bodyPr>
          <a:lstStyle/>
          <a:p>
            <a:r>
              <a:rPr lang="tr-TR" dirty="0">
                <a:latin typeface="Times New Roman" panose="02020603050405020304" pitchFamily="18" charset="0"/>
                <a:cs typeface="Times New Roman" panose="02020603050405020304" pitchFamily="18" charset="0"/>
              </a:rPr>
              <a:t>Etiketlenmemiş veri kümelerini analiz etmek ve kümelemek için makine öğrenimi algoritmalarını kullanır. </a:t>
            </a:r>
          </a:p>
          <a:p>
            <a:r>
              <a:rPr lang="tr-TR" dirty="0">
                <a:latin typeface="Times New Roman" panose="02020603050405020304" pitchFamily="18" charset="0"/>
                <a:cs typeface="Times New Roman" panose="02020603050405020304" pitchFamily="18" charset="0"/>
              </a:rPr>
              <a:t>Bu algoritmalar, insan müdahalesine ihtiyaç duymadan gizli kalıpları veya veri gruplamalarını keşfeder. </a:t>
            </a:r>
          </a:p>
        </p:txBody>
      </p:sp>
      <p:pic>
        <p:nvPicPr>
          <p:cNvPr id="6" name="Content Placeholder 5">
            <a:extLst>
              <a:ext uri="{FF2B5EF4-FFF2-40B4-BE49-F238E27FC236}">
                <a16:creationId xmlns:a16="http://schemas.microsoft.com/office/drawing/2014/main" id="{E6317789-E50F-4823-AB3D-1EBDFF9EF057}"/>
              </a:ext>
            </a:extLst>
          </p:cNvPr>
          <p:cNvPicPr>
            <a:picLocks noGrp="1" noChangeAspect="1"/>
          </p:cNvPicPr>
          <p:nvPr>
            <p:ph sz="half" idx="2"/>
          </p:nvPr>
        </p:nvPicPr>
        <p:blipFill>
          <a:blip r:embed="rId2"/>
          <a:stretch>
            <a:fillRect/>
          </a:stretch>
        </p:blipFill>
        <p:spPr>
          <a:xfrm>
            <a:off x="6172202" y="2642769"/>
            <a:ext cx="5898326" cy="2427114"/>
          </a:xfrm>
          <a:prstGeom prst="rect">
            <a:avLst/>
          </a:prstGeom>
        </p:spPr>
      </p:pic>
      <p:sp>
        <p:nvSpPr>
          <p:cNvPr id="4" name="Text Placeholder 3">
            <a:extLst>
              <a:ext uri="{FF2B5EF4-FFF2-40B4-BE49-F238E27FC236}">
                <a16:creationId xmlns:a16="http://schemas.microsoft.com/office/drawing/2014/main" id="{4BD33FB7-DC10-4FED-B8F7-84FF331FF0FF}"/>
              </a:ext>
            </a:extLst>
          </p:cNvPr>
          <p:cNvSpPr>
            <a:spLocks noGrp="1"/>
          </p:cNvSpPr>
          <p:nvPr>
            <p:ph type="body" sz="quarter" idx="11"/>
          </p:nvPr>
        </p:nvSpPr>
        <p:spPr>
          <a:xfrm>
            <a:off x="1092602" y="217016"/>
            <a:ext cx="9210034" cy="1252555"/>
          </a:xfrm>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Denetimsiz Öğrenme </a:t>
            </a:r>
            <a:b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tr-TR" sz="4000" dirty="0" err="1">
                <a:latin typeface="Microsoft Sans Serif" panose="020B0604020202020204" pitchFamily="34" charset="0"/>
                <a:ea typeface="Microsoft Sans Serif" panose="020B0604020202020204" pitchFamily="34" charset="0"/>
                <a:cs typeface="Microsoft Sans Serif" panose="020B0604020202020204" pitchFamily="34" charset="0"/>
              </a:rPr>
              <a:t>Unsupervised</a:t>
            </a:r>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 Learning) </a:t>
            </a:r>
          </a:p>
        </p:txBody>
      </p:sp>
    </p:spTree>
    <p:extLst>
      <p:ext uri="{BB962C8B-B14F-4D97-AF65-F5344CB8AC3E}">
        <p14:creationId xmlns:p14="http://schemas.microsoft.com/office/powerpoint/2010/main" val="3225227739"/>
      </p:ext>
    </p:extLst>
  </p:cSld>
  <p:clrMapOvr>
    <a:masterClrMapping/>
  </p:clrMapOvr>
  <p:transition spd="slow" advTm="2000">
    <p:cover dir="d"/>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9D745D-9599-41DB-84D4-A6F6C48092E6}"/>
              </a:ext>
            </a:extLst>
          </p:cNvPr>
          <p:cNvSpPr>
            <a:spLocks noGrp="1"/>
          </p:cNvSpPr>
          <p:nvPr>
            <p:ph sz="half" idx="1"/>
          </p:nvPr>
        </p:nvSpPr>
        <p:spPr/>
        <p:txBody>
          <a:bodyPr>
            <a:noAutofit/>
          </a:bodyPr>
          <a:lstStyle/>
          <a:p>
            <a:pPr marL="0" indent="0">
              <a:buNone/>
            </a:pPr>
            <a:r>
              <a:rPr lang="tr-TR" sz="2400" dirty="0">
                <a:latin typeface="Times New Roman" panose="02020603050405020304" pitchFamily="18" charset="0"/>
                <a:cs typeface="Times New Roman" panose="02020603050405020304" pitchFamily="18" charset="0"/>
              </a:rPr>
              <a:t>En yaygın görevler;</a:t>
            </a:r>
          </a:p>
          <a:p>
            <a:r>
              <a:rPr lang="tr-TR" sz="2400" dirty="0">
                <a:latin typeface="Times New Roman" panose="02020603050405020304" pitchFamily="18" charset="0"/>
                <a:cs typeface="Times New Roman" panose="02020603050405020304" pitchFamily="18" charset="0"/>
              </a:rPr>
              <a:t>Kümeleme </a:t>
            </a:r>
          </a:p>
          <a:p>
            <a:r>
              <a:rPr lang="tr-TR" sz="2400" dirty="0">
                <a:latin typeface="Times New Roman" panose="02020603050405020304" pitchFamily="18" charset="0"/>
                <a:cs typeface="Times New Roman" panose="02020603050405020304" pitchFamily="18" charset="0"/>
              </a:rPr>
              <a:t>Yoğunluk tahmini </a:t>
            </a:r>
          </a:p>
          <a:p>
            <a:r>
              <a:rPr lang="tr-TR" sz="2400" dirty="0">
                <a:latin typeface="Times New Roman" panose="02020603050405020304" pitchFamily="18" charset="0"/>
                <a:cs typeface="Times New Roman" panose="02020603050405020304" pitchFamily="18" charset="0"/>
              </a:rPr>
              <a:t>Temsili öğrenme</a:t>
            </a:r>
          </a:p>
          <a:p>
            <a:pPr marL="0" indent="0">
              <a:buNone/>
            </a:pPr>
            <a:endParaRPr lang="tr-TR" sz="2400" dirty="0">
              <a:latin typeface="Times New Roman" panose="02020603050405020304" pitchFamily="18" charset="0"/>
              <a:cs typeface="Times New Roman" panose="02020603050405020304" pitchFamily="18" charset="0"/>
            </a:endParaRPr>
          </a:p>
          <a:p>
            <a:pPr marL="0" indent="0">
              <a:buNone/>
            </a:pPr>
            <a:r>
              <a:rPr lang="tr-TR" sz="2400" dirty="0">
                <a:latin typeface="Times New Roman" panose="02020603050405020304" pitchFamily="18" charset="0"/>
                <a:cs typeface="Times New Roman" panose="02020603050405020304" pitchFamily="18" charset="0"/>
              </a:rPr>
              <a:t>Denetimsiz Öğrenme Algoritmaları; </a:t>
            </a:r>
          </a:p>
          <a:p>
            <a:r>
              <a:rPr lang="tr-TR" sz="2400" dirty="0">
                <a:latin typeface="Times New Roman" panose="02020603050405020304" pitchFamily="18" charset="0"/>
                <a:cs typeface="Times New Roman" panose="02020603050405020304" pitchFamily="18" charset="0"/>
              </a:rPr>
              <a:t>Küme sayımızın bilinmediği </a:t>
            </a:r>
          </a:p>
          <a:p>
            <a:r>
              <a:rPr lang="tr-TR" sz="2400" dirty="0">
                <a:latin typeface="Times New Roman" panose="02020603050405020304" pitchFamily="18" charset="0"/>
                <a:cs typeface="Times New Roman" panose="02020603050405020304" pitchFamily="18" charset="0"/>
              </a:rPr>
              <a:t>Etiketli eğitim verimizin</a:t>
            </a:r>
          </a:p>
          <a:p>
            <a:pPr marL="0" indent="0">
              <a:buNone/>
            </a:pPr>
            <a:r>
              <a:rPr lang="tr-TR" sz="2400" dirty="0">
                <a:latin typeface="Times New Roman" panose="02020603050405020304" pitchFamily="18" charset="0"/>
                <a:cs typeface="Times New Roman" panose="02020603050405020304" pitchFamily="18" charset="0"/>
              </a:rPr>
              <a:t> bulunmadığı durumlarda kullanılabilir. </a:t>
            </a:r>
          </a:p>
        </p:txBody>
      </p:sp>
      <p:sp>
        <p:nvSpPr>
          <p:cNvPr id="3" name="Content Placeholder 2">
            <a:extLst>
              <a:ext uri="{FF2B5EF4-FFF2-40B4-BE49-F238E27FC236}">
                <a16:creationId xmlns:a16="http://schemas.microsoft.com/office/drawing/2014/main" id="{95D53BF1-F237-4403-AEA9-6CE90E6BCDE5}"/>
              </a:ext>
            </a:extLst>
          </p:cNvPr>
          <p:cNvSpPr>
            <a:spLocks noGrp="1"/>
          </p:cNvSpPr>
          <p:nvPr>
            <p:ph sz="half" idx="2"/>
          </p:nvPr>
        </p:nvSpPr>
        <p:spPr/>
        <p:txBody>
          <a:bodyPr>
            <a:noAutofit/>
          </a:bodyPr>
          <a:lstStyle/>
          <a:p>
            <a:pPr marL="0" indent="0">
              <a:buNone/>
            </a:pPr>
            <a:r>
              <a:rPr lang="tr-TR" sz="3200" dirty="0">
                <a:latin typeface="Times New Roman" panose="02020603050405020304" pitchFamily="18" charset="0"/>
                <a:cs typeface="Times New Roman" panose="02020603050405020304" pitchFamily="18" charset="0"/>
              </a:rPr>
              <a:t>Örnekleri:</a:t>
            </a:r>
          </a:p>
          <a:p>
            <a:pPr marL="0" indent="0">
              <a:buNone/>
            </a:pPr>
            <a:r>
              <a:rPr lang="tr-TR" sz="3200" dirty="0">
                <a:latin typeface="Times New Roman" panose="02020603050405020304" pitchFamily="18" charset="0"/>
                <a:cs typeface="Times New Roman" panose="02020603050405020304" pitchFamily="18" charset="0"/>
              </a:rPr>
              <a:t>Güvenlik: Veri kümelerindeki olağandışı veri noktalarını tanımlandığı kümeleme anormalliği algılaması</a:t>
            </a:r>
          </a:p>
          <a:p>
            <a:pPr marL="0" indent="0">
              <a:buNone/>
            </a:pPr>
            <a:endParaRPr lang="tr-TR" sz="3200" dirty="0">
              <a:latin typeface="Times New Roman" panose="02020603050405020304" pitchFamily="18" charset="0"/>
              <a:cs typeface="Times New Roman" panose="02020603050405020304" pitchFamily="18" charset="0"/>
            </a:endParaRPr>
          </a:p>
          <a:p>
            <a:pPr marL="0" indent="0">
              <a:buNone/>
            </a:pPr>
            <a:r>
              <a:rPr lang="tr-TR" sz="3200" dirty="0">
                <a:latin typeface="Times New Roman" panose="02020603050405020304" pitchFamily="18" charset="0"/>
                <a:cs typeface="Times New Roman" panose="02020603050405020304" pitchFamily="18" charset="0"/>
              </a:rPr>
              <a:t>Pazarlama: Veri noktaları arasındaki ilişkileri bulduğu ilişki madenciliği </a:t>
            </a:r>
          </a:p>
        </p:txBody>
      </p:sp>
      <p:sp>
        <p:nvSpPr>
          <p:cNvPr id="4" name="Text Placeholder 3">
            <a:extLst>
              <a:ext uri="{FF2B5EF4-FFF2-40B4-BE49-F238E27FC236}">
                <a16:creationId xmlns:a16="http://schemas.microsoft.com/office/drawing/2014/main" id="{9FF54979-D940-4E34-AC3B-DB1DA2965AFC}"/>
              </a:ext>
            </a:extLst>
          </p:cNvPr>
          <p:cNvSpPr>
            <a:spLocks noGrp="1"/>
          </p:cNvSpPr>
          <p:nvPr>
            <p:ph type="body" sz="quarter" idx="11"/>
          </p:nvPr>
        </p:nvSpPr>
        <p:spPr>
          <a:xfrm>
            <a:off x="1132569" y="329449"/>
            <a:ext cx="9335913" cy="486355"/>
          </a:xfrm>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Neden Denetimsiz Öğrenme Kullanıyoruz?</a:t>
            </a:r>
          </a:p>
        </p:txBody>
      </p:sp>
    </p:spTree>
    <p:extLst>
      <p:ext uri="{BB962C8B-B14F-4D97-AF65-F5344CB8AC3E}">
        <p14:creationId xmlns:p14="http://schemas.microsoft.com/office/powerpoint/2010/main" val="824926629"/>
      </p:ext>
    </p:extLst>
  </p:cSld>
  <p:clrMapOvr>
    <a:masterClrMapping/>
  </p:clrMapOvr>
  <p:transition spd="slow" advTm="2000">
    <p:cover dir="d"/>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15440" b="15440"/>
          <a:stretch/>
        </p:blipFill>
        <p:spPr>
          <a:xfrm>
            <a:off x="4486012" y="209027"/>
            <a:ext cx="3219973" cy="3219973"/>
          </a:xfrm>
          <a:noFill/>
        </p:spPr>
      </p:pic>
      <p:sp>
        <p:nvSpPr>
          <p:cNvPr id="6" name="Rounded Rectangle 5"/>
          <p:cNvSpPr/>
          <p:nvPr/>
        </p:nvSpPr>
        <p:spPr>
          <a:xfrm>
            <a:off x="1604873" y="2561713"/>
            <a:ext cx="9609177" cy="4087260"/>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4"/>
          </p:nvPr>
        </p:nvSpPr>
        <p:spPr>
          <a:xfrm>
            <a:off x="1690175" y="3738038"/>
            <a:ext cx="2272225" cy="975475"/>
          </a:xfrm>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Ali Yazıcı</a:t>
            </a:r>
            <a:b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tr-TR" sz="2400" b="1" dirty="0">
                <a:latin typeface="Microsoft Sans Serif" panose="020B0604020202020204" pitchFamily="34" charset="0"/>
                <a:ea typeface="Microsoft Sans Serif" panose="020B0604020202020204" pitchFamily="34" charset="0"/>
                <a:cs typeface="Microsoft Sans Serif" panose="020B0604020202020204" pitchFamily="34" charset="0"/>
              </a:rPr>
              <a:t>Y215012008</a:t>
            </a:r>
            <a:endParaRPr lang="en-US" sz="24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Title 3"/>
          <p:cNvSpPr txBox="1">
            <a:spLocks/>
          </p:cNvSpPr>
          <p:nvPr/>
        </p:nvSpPr>
        <p:spPr>
          <a:xfrm>
            <a:off x="3962400" y="3159475"/>
            <a:ext cx="6919783" cy="3396992"/>
          </a:xfrm>
          <a:prstGeom prst="rect">
            <a:avLst/>
          </a:prstGeom>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100000"/>
              </a:lnSpc>
            </a:pP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2006 Hacettepe Üniversitesi Elektrik-Elektronik Mühendisliği mezunuyum. </a:t>
            </a:r>
          </a:p>
          <a:p>
            <a:pPr>
              <a:lnSpc>
                <a:spcPct val="100000"/>
              </a:lnSpc>
            </a:pP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2019 yılında Gebze Teknik üniversitesi tezsiz yüksek lisans olarak MBA programını tamamladım. </a:t>
            </a:r>
          </a:p>
          <a:p>
            <a:pPr>
              <a:lnSpc>
                <a:spcPct val="100000"/>
              </a:lnSpc>
            </a:pP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Sakarya Üniversitesi Bilgisayar mühendisliği tezli yüksek lisansa başladım.</a:t>
            </a:r>
          </a:p>
          <a:p>
            <a:pPr>
              <a:lnSpc>
                <a:spcPct val="100000"/>
              </a:lnSpc>
            </a:pPr>
            <a:r>
              <a:rPr lang="tr-TR" sz="2400" b="0" dirty="0" err="1">
                <a:latin typeface="Times New Roman" panose="02020603050405020304" pitchFamily="18" charset="0"/>
                <a:ea typeface="Source Sans Pro Light" panose="020B0403030403020204" pitchFamily="34" charset="0"/>
                <a:cs typeface="Times New Roman" panose="02020603050405020304" pitchFamily="18" charset="0"/>
              </a:rPr>
              <a:t>Nortel</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 </a:t>
            </a:r>
            <a:r>
              <a:rPr lang="tr-TR" sz="2400" b="0" dirty="0" err="1">
                <a:latin typeface="Times New Roman" panose="02020603050405020304" pitchFamily="18" charset="0"/>
                <a:ea typeface="Source Sans Pro Light" panose="020B0403030403020204" pitchFamily="34" charset="0"/>
                <a:cs typeface="Times New Roman" panose="02020603050405020304" pitchFamily="18" charset="0"/>
              </a:rPr>
              <a:t>Netaş</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 </a:t>
            </a:r>
            <a:r>
              <a:rPr lang="tr-TR" sz="2400" b="0" dirty="0" err="1">
                <a:latin typeface="Times New Roman" panose="02020603050405020304" pitchFamily="18" charset="0"/>
                <a:ea typeface="Source Sans Pro Light" panose="020B0403030403020204" pitchFamily="34" charset="0"/>
                <a:cs typeface="Times New Roman" panose="02020603050405020304" pitchFamily="18" charset="0"/>
              </a:rPr>
              <a:t>Prolink</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 Borusan, Türkiye Finans Katılım Bankasında çalıştıktan sonra 2016 yılında </a:t>
            </a:r>
            <a:r>
              <a:rPr lang="tr-TR" sz="2400" b="0" dirty="0">
                <a:solidFill>
                  <a:schemeClr val="accent1"/>
                </a:solidFill>
                <a:latin typeface="Times New Roman" panose="02020603050405020304" pitchFamily="18" charset="0"/>
                <a:ea typeface="Source Sans Pro Light" panose="020B0403030403020204" pitchFamily="34" charset="0"/>
                <a:cs typeface="Times New Roman" panose="02020603050405020304" pitchFamily="18" charset="0"/>
              </a:rPr>
              <a:t>Kuveyt Türk</a:t>
            </a:r>
            <a:r>
              <a:rPr lang="tr-TR" sz="2400" b="0" dirty="0">
                <a:latin typeface="Times New Roman" panose="02020603050405020304" pitchFamily="18" charset="0"/>
                <a:ea typeface="Source Sans Pro Light" panose="020B0403030403020204" pitchFamily="34" charset="0"/>
                <a:cs typeface="Times New Roman" panose="02020603050405020304" pitchFamily="18" charset="0"/>
              </a:rPr>
              <a:t>’te  işe başladım.</a:t>
            </a:r>
          </a:p>
        </p:txBody>
      </p:sp>
      <p:pic>
        <p:nvPicPr>
          <p:cNvPr id="3" name="Picture Placeholder 2"/>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tretch>
            <a:fillRect/>
          </a:stretch>
        </p:blipFill>
        <p:spPr>
          <a:xfrm>
            <a:off x="5356165" y="1079180"/>
            <a:ext cx="1479666" cy="1479666"/>
          </a:xfrm>
        </p:spPr>
      </p:pic>
    </p:spTree>
    <p:extLst>
      <p:ext uri="{BB962C8B-B14F-4D97-AF65-F5344CB8AC3E}">
        <p14:creationId xmlns:p14="http://schemas.microsoft.com/office/powerpoint/2010/main" val="3402885630"/>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TextBox 14"/>
          <p:cNvSpPr txBox="1"/>
          <p:nvPr/>
        </p:nvSpPr>
        <p:spPr>
          <a:xfrm>
            <a:off x="4147426" y="1415849"/>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İLETİŞİM</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744687" y="3075057"/>
            <a:ext cx="5085804"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PROJE ADIMLARI</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HAKKIMIZDA</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8455028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ppt_x"/>
                                          </p:val>
                                        </p:tav>
                                        <p:tav tm="100000">
                                          <p:val>
                                            <p:strVal val="#ppt_x"/>
                                          </p:val>
                                        </p:tav>
                                      </p:tavLst>
                                    </p:anim>
                                    <p:anim calcmode="lin" valueType="num">
                                      <p:cBhvr additive="base">
                                        <p:cTn id="20" dur="750" fill="hold"/>
                                        <p:tgtEl>
                                          <p:spTgt spid="14"/>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2" presetClass="entr" presetSubtype="4" decel="10000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 calcmode="lin" valueType="num">
                                      <p:cBhvr additive="base">
                                        <p:cTn id="26" dur="750" fill="hold"/>
                                        <p:tgtEl>
                                          <p:spTgt spid="112"/>
                                        </p:tgtEl>
                                        <p:attrNameLst>
                                          <p:attrName>ppt_x</p:attrName>
                                        </p:attrNameLst>
                                      </p:cBhvr>
                                      <p:tavLst>
                                        <p:tav tm="0">
                                          <p:val>
                                            <p:strVal val="#ppt_x"/>
                                          </p:val>
                                        </p:tav>
                                        <p:tav tm="100000">
                                          <p:val>
                                            <p:strVal val="#ppt_x"/>
                                          </p:val>
                                        </p:tav>
                                      </p:tavLst>
                                    </p:anim>
                                    <p:anim calcmode="lin" valueType="num">
                                      <p:cBhvr additive="base">
                                        <p:cTn id="27" dur="750" fill="hold"/>
                                        <p:tgtEl>
                                          <p:spTgt spid="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4" grpId="0"/>
      <p:bldP spid="15" grpId="0"/>
      <p:bldP spid="12" grpId="0"/>
      <p:bldP spid="11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1. Veri Toplamak</a:t>
            </a:r>
          </a:p>
          <a:p>
            <a:endParaRPr lang="en-US" dirty="0"/>
          </a:p>
        </p:txBody>
      </p:sp>
      <p:sp>
        <p:nvSpPr>
          <p:cNvPr id="3" name="Text Placeholder 2"/>
          <p:cNvSpPr>
            <a:spLocks noGrp="1"/>
          </p:cNvSpPr>
          <p:nvPr>
            <p:ph type="body" sz="quarter" idx="12"/>
          </p:nvPr>
        </p:nvSpPr>
        <p:spPr/>
        <p:txBody>
          <a:bodyPr/>
          <a:lstStyle/>
          <a:p>
            <a:endParaRPr lang="en-US" dirty="0">
              <a:solidFill>
                <a:srgbClr val="656D78"/>
              </a:solidFill>
            </a:endParaRPr>
          </a:p>
        </p:txBody>
      </p:sp>
      <p:sp>
        <p:nvSpPr>
          <p:cNvPr id="21" name="TextBox 20"/>
          <p:cNvSpPr txBox="1"/>
          <p:nvPr/>
        </p:nvSpPr>
        <p:spPr>
          <a:xfrm>
            <a:off x="5214257" y="1713375"/>
            <a:ext cx="6054634" cy="4031873"/>
          </a:xfrm>
          <a:prstGeom prst="rect">
            <a:avLst/>
          </a:prstGeom>
          <a:noFill/>
        </p:spPr>
        <p:txBody>
          <a:bodyPr wrap="square" rtlCol="0">
            <a:spAutoFit/>
          </a:bodyPr>
          <a:lstStyle/>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Veri toplayabileceğimiz cihazların ve yazılımların tespiti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Uygun Veritabanı seçimi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Tablo ve isimlendirme standartlarının oluşturulması</a:t>
            </a:r>
          </a:p>
          <a:p>
            <a:pPr marL="342900" indent="-342900">
              <a:buFont typeface="Arial" panose="020B0604020202020204" pitchFamily="34" charset="0"/>
              <a:buChar char="•"/>
            </a:pPr>
            <a:r>
              <a:rPr lang="tr-TR" sz="3200" dirty="0" err="1">
                <a:latin typeface="Times New Roman" panose="02020603050405020304" pitchFamily="18" charset="0"/>
                <a:cs typeface="Times New Roman" panose="02020603050405020304" pitchFamily="18" charset="0"/>
              </a:rPr>
              <a:t>Veritabanına</a:t>
            </a:r>
            <a:r>
              <a:rPr lang="tr-TR" sz="3200" dirty="0">
                <a:latin typeface="Times New Roman" panose="02020603050405020304" pitchFamily="18" charset="0"/>
                <a:cs typeface="Times New Roman" panose="02020603050405020304" pitchFamily="18" charset="0"/>
              </a:rPr>
              <a:t> belirli aralıklar ile ilgili verilerin gönderilmesi ve kayıt altına alınması</a:t>
            </a:r>
          </a:p>
        </p:txBody>
      </p:sp>
      <p:pic>
        <p:nvPicPr>
          <p:cNvPr id="5130" name="Picture 10" descr="10 Major Practices to Execute in REST API Development">
            <a:extLst>
              <a:ext uri="{FF2B5EF4-FFF2-40B4-BE49-F238E27FC236}">
                <a16:creationId xmlns:a16="http://schemas.microsoft.com/office/drawing/2014/main" id="{8A1086C9-DBDF-42F9-BFC0-A71A10B72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28" y="1444015"/>
            <a:ext cx="4855029" cy="184491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7B9163CF-A339-40D4-8991-97DCC5229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569" y="4494959"/>
            <a:ext cx="2542052" cy="190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235980"/>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2. Veri Analizi</a:t>
            </a:r>
            <a:endParaRPr lang="en-US"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 Placeholder 2"/>
          <p:cNvSpPr>
            <a:spLocks noGrp="1"/>
          </p:cNvSpPr>
          <p:nvPr>
            <p:ph type="body" sz="quarter" idx="12"/>
          </p:nvPr>
        </p:nvSpPr>
        <p:spPr/>
        <p:txBody>
          <a:bodyPr/>
          <a:lstStyle/>
          <a:p>
            <a:endParaRPr lang="en-US" dirty="0">
              <a:solidFill>
                <a:srgbClr val="656D78"/>
              </a:solidFill>
            </a:endParaRPr>
          </a:p>
        </p:txBody>
      </p:sp>
      <p:grpSp>
        <p:nvGrpSpPr>
          <p:cNvPr id="4" name="Group 3"/>
          <p:cNvGrpSpPr/>
          <p:nvPr/>
        </p:nvGrpSpPr>
        <p:grpSpPr>
          <a:xfrm>
            <a:off x="0" y="1793631"/>
            <a:ext cx="4913317" cy="3931785"/>
            <a:chOff x="0" y="1793631"/>
            <a:chExt cx="4913317" cy="3931785"/>
          </a:xfrm>
        </p:grpSpPr>
        <p:grpSp>
          <p:nvGrpSpPr>
            <p:cNvPr id="5" name="Group 4"/>
            <p:cNvGrpSpPr/>
            <p:nvPr/>
          </p:nvGrpSpPr>
          <p:grpSpPr>
            <a:xfrm>
              <a:off x="0" y="1793631"/>
              <a:ext cx="4913317" cy="3931785"/>
              <a:chOff x="0" y="1146455"/>
              <a:chExt cx="6897687" cy="5519738"/>
            </a:xfrm>
          </p:grpSpPr>
          <p:sp>
            <p:nvSpPr>
              <p:cNvPr id="9" name="Rectangle 8"/>
              <p:cNvSpPr>
                <a:spLocks noChangeArrowheads="1"/>
              </p:cNvSpPr>
              <p:nvPr/>
            </p:nvSpPr>
            <p:spPr bwMode="auto">
              <a:xfrm>
                <a:off x="4805362" y="2002118"/>
                <a:ext cx="1587" cy="1588"/>
              </a:xfrm>
              <a:prstGeom prst="rect">
                <a:avLst/>
              </a:prstGeom>
              <a:solidFill>
                <a:srgbClr val="F9B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9"/>
              <p:cNvSpPr>
                <a:spLocks/>
              </p:cNvSpPr>
              <p:nvPr/>
            </p:nvSpPr>
            <p:spPr bwMode="auto">
              <a:xfrm>
                <a:off x="4841875" y="1146455"/>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0" y="1382993"/>
                <a:ext cx="4983162" cy="1181100"/>
              </a:xfrm>
              <a:custGeom>
                <a:avLst/>
                <a:gdLst>
                  <a:gd name="T0" fmla="*/ 3139 w 3139"/>
                  <a:gd name="T1" fmla="*/ 301 h 744"/>
                  <a:gd name="T2" fmla="*/ 3135 w 3139"/>
                  <a:gd name="T3" fmla="*/ 297 h 744"/>
                  <a:gd name="T4" fmla="*/ 2925 w 3139"/>
                  <a:gd name="T5" fmla="*/ 368 h 744"/>
                  <a:gd name="T6" fmla="*/ 2663 w 3139"/>
                  <a:gd name="T7" fmla="*/ 0 h 744"/>
                  <a:gd name="T8" fmla="*/ 0 w 3139"/>
                  <a:gd name="T9" fmla="*/ 0 h 744"/>
                  <a:gd name="T10" fmla="*/ 0 w 3139"/>
                  <a:gd name="T11" fmla="*/ 744 h 744"/>
                  <a:gd name="T12" fmla="*/ 2663 w 3139"/>
                  <a:gd name="T13" fmla="*/ 744 h 744"/>
                  <a:gd name="T14" fmla="*/ 2925 w 3139"/>
                  <a:gd name="T15" fmla="*/ 376 h 744"/>
                  <a:gd name="T16" fmla="*/ 3135 w 3139"/>
                  <a:gd name="T17" fmla="*/ 447 h 744"/>
                  <a:gd name="T18" fmla="*/ 3139 w 3139"/>
                  <a:gd name="T19" fmla="*/ 443 h 744"/>
                  <a:gd name="T20" fmla="*/ 2929 w 3139"/>
                  <a:gd name="T21" fmla="*/ 372 h 744"/>
                  <a:gd name="T22" fmla="*/ 3139 w 3139"/>
                  <a:gd name="T23" fmla="*/ 301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9" h="744">
                    <a:moveTo>
                      <a:pt x="3139" y="301"/>
                    </a:moveTo>
                    <a:lnTo>
                      <a:pt x="3135" y="297"/>
                    </a:lnTo>
                    <a:lnTo>
                      <a:pt x="2925" y="368"/>
                    </a:lnTo>
                    <a:lnTo>
                      <a:pt x="2663" y="0"/>
                    </a:lnTo>
                    <a:lnTo>
                      <a:pt x="0" y="0"/>
                    </a:lnTo>
                    <a:lnTo>
                      <a:pt x="0" y="744"/>
                    </a:lnTo>
                    <a:lnTo>
                      <a:pt x="2663" y="744"/>
                    </a:lnTo>
                    <a:lnTo>
                      <a:pt x="2925" y="376"/>
                    </a:lnTo>
                    <a:lnTo>
                      <a:pt x="3135" y="447"/>
                    </a:lnTo>
                    <a:lnTo>
                      <a:pt x="3139" y="443"/>
                    </a:lnTo>
                    <a:lnTo>
                      <a:pt x="2929" y="372"/>
                    </a:lnTo>
                    <a:lnTo>
                      <a:pt x="3139" y="30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 name="Oval 11"/>
              <p:cNvSpPr>
                <a:spLocks noChangeArrowheads="1"/>
              </p:cNvSpPr>
              <p:nvPr/>
            </p:nvSpPr>
            <p:spPr bwMode="auto">
              <a:xfrm>
                <a:off x="5514975" y="1856068"/>
                <a:ext cx="290512" cy="290513"/>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3" name="Rectangle 12"/>
              <p:cNvSpPr>
                <a:spLocks noChangeArrowheads="1"/>
              </p:cNvSpPr>
              <p:nvPr/>
            </p:nvSpPr>
            <p:spPr bwMode="auto">
              <a:xfrm>
                <a:off x="3886200" y="3907118"/>
                <a:ext cx="1587" cy="1588"/>
              </a:xfrm>
              <a:prstGeom prst="rect">
                <a:avLst/>
              </a:prstGeom>
              <a:solidFill>
                <a:srgbClr val="00A9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3"/>
              <p:cNvSpPr>
                <a:spLocks/>
              </p:cNvSpPr>
              <p:nvPr/>
            </p:nvSpPr>
            <p:spPr bwMode="auto">
              <a:xfrm>
                <a:off x="3922712" y="3049868"/>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 name="Freeform 14"/>
              <p:cNvSpPr>
                <a:spLocks/>
              </p:cNvSpPr>
              <p:nvPr/>
            </p:nvSpPr>
            <p:spPr bwMode="auto">
              <a:xfrm>
                <a:off x="0" y="3316568"/>
                <a:ext cx="4064000" cy="1179513"/>
              </a:xfrm>
              <a:custGeom>
                <a:avLst/>
                <a:gdLst>
                  <a:gd name="T0" fmla="*/ 2560 w 2560"/>
                  <a:gd name="T1" fmla="*/ 301 h 743"/>
                  <a:gd name="T2" fmla="*/ 2556 w 2560"/>
                  <a:gd name="T3" fmla="*/ 296 h 743"/>
                  <a:gd name="T4" fmla="*/ 2346 w 2560"/>
                  <a:gd name="T5" fmla="*/ 367 h 743"/>
                  <a:gd name="T6" fmla="*/ 2084 w 2560"/>
                  <a:gd name="T7" fmla="*/ 0 h 743"/>
                  <a:gd name="T8" fmla="*/ 0 w 2560"/>
                  <a:gd name="T9" fmla="*/ 0 h 743"/>
                  <a:gd name="T10" fmla="*/ 0 w 2560"/>
                  <a:gd name="T11" fmla="*/ 743 h 743"/>
                  <a:gd name="T12" fmla="*/ 2084 w 2560"/>
                  <a:gd name="T13" fmla="*/ 743 h 743"/>
                  <a:gd name="T14" fmla="*/ 2346 w 2560"/>
                  <a:gd name="T15" fmla="*/ 376 h 743"/>
                  <a:gd name="T16" fmla="*/ 2556 w 2560"/>
                  <a:gd name="T17" fmla="*/ 447 h 743"/>
                  <a:gd name="T18" fmla="*/ 2560 w 2560"/>
                  <a:gd name="T19" fmla="*/ 443 h 743"/>
                  <a:gd name="T20" fmla="*/ 2351 w 2560"/>
                  <a:gd name="T21" fmla="*/ 372 h 743"/>
                  <a:gd name="T22" fmla="*/ 2560 w 2560"/>
                  <a:gd name="T23" fmla="*/ 30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0" h="743">
                    <a:moveTo>
                      <a:pt x="2560" y="301"/>
                    </a:moveTo>
                    <a:lnTo>
                      <a:pt x="2556" y="296"/>
                    </a:lnTo>
                    <a:lnTo>
                      <a:pt x="2346" y="367"/>
                    </a:lnTo>
                    <a:lnTo>
                      <a:pt x="2084" y="0"/>
                    </a:lnTo>
                    <a:lnTo>
                      <a:pt x="0" y="0"/>
                    </a:lnTo>
                    <a:lnTo>
                      <a:pt x="0" y="743"/>
                    </a:lnTo>
                    <a:lnTo>
                      <a:pt x="2084" y="743"/>
                    </a:lnTo>
                    <a:lnTo>
                      <a:pt x="2346" y="376"/>
                    </a:lnTo>
                    <a:lnTo>
                      <a:pt x="2556" y="447"/>
                    </a:lnTo>
                    <a:lnTo>
                      <a:pt x="2560" y="443"/>
                    </a:lnTo>
                    <a:lnTo>
                      <a:pt x="2351" y="372"/>
                    </a:lnTo>
                    <a:lnTo>
                      <a:pt x="2560" y="30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6" name="Oval 15"/>
              <p:cNvSpPr>
                <a:spLocks noChangeArrowheads="1"/>
              </p:cNvSpPr>
              <p:nvPr/>
            </p:nvSpPr>
            <p:spPr bwMode="auto">
              <a:xfrm>
                <a:off x="4605337" y="3762655"/>
                <a:ext cx="290512" cy="287338"/>
              </a:xfrm>
              <a:prstGeom prst="ellipse">
                <a:avLst/>
              </a:pr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 name="Rectangle 16"/>
              <p:cNvSpPr>
                <a:spLocks noChangeArrowheads="1"/>
              </p:cNvSpPr>
              <p:nvPr/>
            </p:nvSpPr>
            <p:spPr bwMode="auto">
              <a:xfrm>
                <a:off x="5514975" y="5810530"/>
                <a:ext cx="1587" cy="1588"/>
              </a:xfrm>
              <a:prstGeom prst="rect">
                <a:avLst/>
              </a:prstGeom>
              <a:solidFill>
                <a:srgbClr val="EA51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7"/>
              <p:cNvSpPr>
                <a:spLocks/>
              </p:cNvSpPr>
              <p:nvPr/>
            </p:nvSpPr>
            <p:spPr bwMode="auto">
              <a:xfrm>
                <a:off x="5548312" y="4953280"/>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0" y="5219980"/>
                <a:ext cx="5578475" cy="1181100"/>
              </a:xfrm>
              <a:custGeom>
                <a:avLst/>
                <a:gdLst>
                  <a:gd name="T0" fmla="*/ 3514 w 3514"/>
                  <a:gd name="T1" fmla="*/ 302 h 744"/>
                  <a:gd name="T2" fmla="*/ 3511 w 3514"/>
                  <a:gd name="T3" fmla="*/ 297 h 744"/>
                  <a:gd name="T4" fmla="*/ 3312 w 3514"/>
                  <a:gd name="T5" fmla="*/ 367 h 744"/>
                  <a:gd name="T6" fmla="*/ 3063 w 3514"/>
                  <a:gd name="T7" fmla="*/ 0 h 744"/>
                  <a:gd name="T8" fmla="*/ 0 w 3514"/>
                  <a:gd name="T9" fmla="*/ 0 h 744"/>
                  <a:gd name="T10" fmla="*/ 0 w 3514"/>
                  <a:gd name="T11" fmla="*/ 744 h 744"/>
                  <a:gd name="T12" fmla="*/ 3063 w 3514"/>
                  <a:gd name="T13" fmla="*/ 744 h 744"/>
                  <a:gd name="T14" fmla="*/ 3312 w 3514"/>
                  <a:gd name="T15" fmla="*/ 377 h 744"/>
                  <a:gd name="T16" fmla="*/ 3511 w 3514"/>
                  <a:gd name="T17" fmla="*/ 448 h 744"/>
                  <a:gd name="T18" fmla="*/ 3514 w 3514"/>
                  <a:gd name="T19" fmla="*/ 443 h 744"/>
                  <a:gd name="T20" fmla="*/ 3317 w 3514"/>
                  <a:gd name="T21" fmla="*/ 372 h 744"/>
                  <a:gd name="T22" fmla="*/ 3514 w 3514"/>
                  <a:gd name="T23" fmla="*/ 302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4" h="744">
                    <a:moveTo>
                      <a:pt x="3514" y="302"/>
                    </a:moveTo>
                    <a:lnTo>
                      <a:pt x="3511" y="297"/>
                    </a:lnTo>
                    <a:lnTo>
                      <a:pt x="3312" y="367"/>
                    </a:lnTo>
                    <a:lnTo>
                      <a:pt x="3063" y="0"/>
                    </a:lnTo>
                    <a:lnTo>
                      <a:pt x="0" y="0"/>
                    </a:lnTo>
                    <a:lnTo>
                      <a:pt x="0" y="744"/>
                    </a:lnTo>
                    <a:lnTo>
                      <a:pt x="3063" y="744"/>
                    </a:lnTo>
                    <a:lnTo>
                      <a:pt x="3312" y="377"/>
                    </a:lnTo>
                    <a:lnTo>
                      <a:pt x="3511" y="448"/>
                    </a:lnTo>
                    <a:lnTo>
                      <a:pt x="3514" y="443"/>
                    </a:lnTo>
                    <a:lnTo>
                      <a:pt x="3317" y="372"/>
                    </a:lnTo>
                    <a:lnTo>
                      <a:pt x="3514" y="302"/>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0" name="Oval 19"/>
              <p:cNvSpPr>
                <a:spLocks noChangeArrowheads="1"/>
              </p:cNvSpPr>
              <p:nvPr/>
            </p:nvSpPr>
            <p:spPr bwMode="auto">
              <a:xfrm>
                <a:off x="6226175" y="5666068"/>
                <a:ext cx="290512" cy="290513"/>
              </a:xfrm>
              <a:prstGeom prst="ellipse">
                <a:avLst/>
              </a:pr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sp>
          <p:nvSpPr>
            <p:cNvPr id="6" name="Rectangle 5"/>
            <p:cNvSpPr/>
            <p:nvPr/>
          </p:nvSpPr>
          <p:spPr>
            <a:xfrm>
              <a:off x="508624" y="2172149"/>
              <a:ext cx="2561493" cy="276999"/>
            </a:xfrm>
            <a:prstGeom prst="rect">
              <a:avLst/>
            </a:prstGeom>
          </p:spPr>
          <p:txBody>
            <a:bodyPr wrap="square">
              <a:spAutoFit/>
            </a:bodyPr>
            <a:lstStyle/>
            <a:p>
              <a:endParaRPr lang="en-US" sz="1200" dirty="0">
                <a:solidFill>
                  <a:schemeClr val="bg1"/>
                </a:solidFill>
              </a:endParaRPr>
            </a:p>
          </p:txBody>
        </p:sp>
        <p:sp>
          <p:nvSpPr>
            <p:cNvPr id="7" name="Rectangle 6"/>
            <p:cNvSpPr/>
            <p:nvPr/>
          </p:nvSpPr>
          <p:spPr>
            <a:xfrm>
              <a:off x="127199" y="3528690"/>
              <a:ext cx="2561493" cy="276999"/>
            </a:xfrm>
            <a:prstGeom prst="rect">
              <a:avLst/>
            </a:prstGeom>
          </p:spPr>
          <p:txBody>
            <a:bodyPr wrap="square">
              <a:spAutoFit/>
            </a:bodyPr>
            <a:lstStyle/>
            <a:p>
              <a:endParaRPr lang="en-US" sz="1200" dirty="0">
                <a:solidFill>
                  <a:schemeClr val="bg1"/>
                </a:solidFill>
              </a:endParaRPr>
            </a:p>
          </p:txBody>
        </p:sp>
        <p:sp>
          <p:nvSpPr>
            <p:cNvPr id="8" name="Rectangle 7"/>
            <p:cNvSpPr/>
            <p:nvPr/>
          </p:nvSpPr>
          <p:spPr>
            <a:xfrm>
              <a:off x="508623" y="4905173"/>
              <a:ext cx="2561493" cy="276999"/>
            </a:xfrm>
            <a:prstGeom prst="rect">
              <a:avLst/>
            </a:prstGeom>
          </p:spPr>
          <p:txBody>
            <a:bodyPr wrap="square">
              <a:spAutoFit/>
            </a:bodyPr>
            <a:lstStyle/>
            <a:p>
              <a:endParaRPr lang="en-US" sz="1200" dirty="0">
                <a:solidFill>
                  <a:schemeClr val="bg1"/>
                </a:solidFill>
              </a:endParaRPr>
            </a:p>
          </p:txBody>
        </p:sp>
      </p:grpSp>
      <p:sp>
        <p:nvSpPr>
          <p:cNvPr id="21" name="TextBox 20"/>
          <p:cNvSpPr txBox="1"/>
          <p:nvPr/>
        </p:nvSpPr>
        <p:spPr>
          <a:xfrm>
            <a:off x="6102021" y="1713375"/>
            <a:ext cx="4988807" cy="2554545"/>
          </a:xfrm>
          <a:prstGeom prst="rect">
            <a:avLst/>
          </a:prstGeom>
          <a:noFill/>
        </p:spPr>
        <p:txBody>
          <a:bodyPr wrap="square" rtlCol="0">
            <a:spAutoFit/>
          </a:bodyPr>
          <a:lstStyle/>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Veriyi incelemek ve görselleştirmek</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Veriyi Makine Öğrenmesi Modellerine Uygun Hale getirmek</a:t>
            </a:r>
          </a:p>
        </p:txBody>
      </p:sp>
      <p:pic>
        <p:nvPicPr>
          <p:cNvPr id="22" name="Picture 4" descr="GitHub - tensorflow/tensorflow: An Open Source Machine Learning Framework  for Everyone">
            <a:extLst>
              <a:ext uri="{FF2B5EF4-FFF2-40B4-BE49-F238E27FC236}">
                <a16:creationId xmlns:a16="http://schemas.microsoft.com/office/drawing/2014/main" id="{9C87F3D8-4650-45AF-BBC7-1328D11A97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4086" y="5413830"/>
            <a:ext cx="4303930" cy="14441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ludwig 2.0">
            <a:extLst>
              <a:ext uri="{FF2B5EF4-FFF2-40B4-BE49-F238E27FC236}">
                <a16:creationId xmlns:a16="http://schemas.microsoft.com/office/drawing/2014/main" id="{F589F103-37D4-40F4-AFB4-72E389CEF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358" y="5592379"/>
            <a:ext cx="2244451" cy="1265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607571"/>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3. Makine öğrenimi çalışmaları</a:t>
            </a:r>
            <a:endParaRPr lang="en-US"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 Placeholder 2"/>
          <p:cNvSpPr>
            <a:spLocks noGrp="1"/>
          </p:cNvSpPr>
          <p:nvPr>
            <p:ph type="body" sz="quarter" idx="12"/>
          </p:nvPr>
        </p:nvSpPr>
        <p:spPr/>
        <p:txBody>
          <a:bodyPr/>
          <a:lstStyle/>
          <a:p>
            <a:endParaRPr lang="en-US" dirty="0">
              <a:solidFill>
                <a:srgbClr val="656D78"/>
              </a:solidFill>
            </a:endParaRPr>
          </a:p>
        </p:txBody>
      </p:sp>
      <p:grpSp>
        <p:nvGrpSpPr>
          <p:cNvPr id="4" name="Group 3"/>
          <p:cNvGrpSpPr/>
          <p:nvPr/>
        </p:nvGrpSpPr>
        <p:grpSpPr>
          <a:xfrm>
            <a:off x="6893169" y="1915379"/>
            <a:ext cx="4717235" cy="4334951"/>
            <a:chOff x="6943331" y="1941757"/>
            <a:chExt cx="4152900" cy="3816350"/>
          </a:xfrm>
        </p:grpSpPr>
        <p:sp>
          <p:nvSpPr>
            <p:cNvPr id="5" name="Oval 6"/>
            <p:cNvSpPr>
              <a:spLocks noChangeArrowheads="1"/>
            </p:cNvSpPr>
            <p:nvPr/>
          </p:nvSpPr>
          <p:spPr bwMode="auto">
            <a:xfrm>
              <a:off x="6943331" y="5181844"/>
              <a:ext cx="3457575" cy="576263"/>
            </a:xfrm>
            <a:prstGeom prst="ellipse">
              <a:avLst/>
            </a:prstGeom>
            <a:gradFill rotWithShape="1">
              <a:gsLst>
                <a:gs pos="0">
                  <a:srgbClr val="000000">
                    <a:alpha val="27000"/>
                  </a:srgbClr>
                </a:gs>
                <a:gs pos="100000">
                  <a:srgbClr val="000000">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i="1">
                <a:solidFill>
                  <a:srgbClr val="000000"/>
                </a:solidFill>
                <a:ea typeface="Source Sans Pro" pitchFamily="2" charset="-122"/>
              </a:endParaRPr>
            </a:p>
          </p:txBody>
        </p:sp>
        <p:sp>
          <p:nvSpPr>
            <p:cNvPr id="6" name="未知"/>
            <p:cNvSpPr>
              <a:spLocks/>
            </p:cNvSpPr>
            <p:nvPr/>
          </p:nvSpPr>
          <p:spPr bwMode="auto">
            <a:xfrm rot="900000">
              <a:off x="7648181" y="1986207"/>
              <a:ext cx="763588" cy="234950"/>
            </a:xfrm>
            <a:custGeom>
              <a:avLst/>
              <a:gdLst>
                <a:gd name="T0" fmla="*/ 382 w 382"/>
                <a:gd name="T1" fmla="*/ 117 h 117"/>
                <a:gd name="T2" fmla="*/ 0 w 382"/>
                <a:gd name="T3" fmla="*/ 0 h 117"/>
                <a:gd name="T4" fmla="*/ 378 w 382"/>
                <a:gd name="T5" fmla="*/ 117 h 117"/>
                <a:gd name="T6" fmla="*/ 382 w 382"/>
                <a:gd name="T7" fmla="*/ 117 h 117"/>
              </a:gdLst>
              <a:ahLst/>
              <a:cxnLst>
                <a:cxn ang="0">
                  <a:pos x="T0" y="T1"/>
                </a:cxn>
                <a:cxn ang="0">
                  <a:pos x="T2" y="T3"/>
                </a:cxn>
                <a:cxn ang="0">
                  <a:pos x="T4" y="T5"/>
                </a:cxn>
                <a:cxn ang="0">
                  <a:pos x="T6" y="T7"/>
                </a:cxn>
              </a:cxnLst>
              <a:rect l="0" t="0" r="r" b="b"/>
              <a:pathLst>
                <a:path w="382" h="117">
                  <a:moveTo>
                    <a:pt x="382" y="117"/>
                  </a:moveTo>
                  <a:lnTo>
                    <a:pt x="0" y="0"/>
                  </a:lnTo>
                  <a:lnTo>
                    <a:pt x="378" y="117"/>
                  </a:lnTo>
                  <a:lnTo>
                    <a:pt x="382"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i="1">
                <a:solidFill>
                  <a:srgbClr val="000000"/>
                </a:solidFill>
                <a:ea typeface="Source Sans Pro" pitchFamily="2" charset="-122"/>
              </a:endParaRPr>
            </a:p>
          </p:txBody>
        </p:sp>
        <p:sp>
          <p:nvSpPr>
            <p:cNvPr id="7" name="未知"/>
            <p:cNvSpPr>
              <a:spLocks/>
            </p:cNvSpPr>
            <p:nvPr/>
          </p:nvSpPr>
          <p:spPr bwMode="auto">
            <a:xfrm rot="900000">
              <a:off x="8314931" y="2432294"/>
              <a:ext cx="939800" cy="295275"/>
            </a:xfrm>
            <a:custGeom>
              <a:avLst/>
              <a:gdLst>
                <a:gd name="T0" fmla="*/ 0 w 470"/>
                <a:gd name="T1" fmla="*/ 0 h 148"/>
                <a:gd name="T2" fmla="*/ 0 w 470"/>
                <a:gd name="T3" fmla="*/ 2 h 148"/>
                <a:gd name="T4" fmla="*/ 470 w 470"/>
                <a:gd name="T5" fmla="*/ 148 h 148"/>
                <a:gd name="T6" fmla="*/ 0 w 470"/>
                <a:gd name="T7" fmla="*/ 0 h 148"/>
              </a:gdLst>
              <a:ahLst/>
              <a:cxnLst>
                <a:cxn ang="0">
                  <a:pos x="T0" y="T1"/>
                </a:cxn>
                <a:cxn ang="0">
                  <a:pos x="T2" y="T3"/>
                </a:cxn>
                <a:cxn ang="0">
                  <a:pos x="T4" y="T5"/>
                </a:cxn>
                <a:cxn ang="0">
                  <a:pos x="T6" y="T7"/>
                </a:cxn>
              </a:cxnLst>
              <a:rect l="0" t="0" r="r" b="b"/>
              <a:pathLst>
                <a:path w="470" h="148">
                  <a:moveTo>
                    <a:pt x="0" y="0"/>
                  </a:moveTo>
                  <a:lnTo>
                    <a:pt x="0" y="2"/>
                  </a:lnTo>
                  <a:lnTo>
                    <a:pt x="470" y="1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i="1">
                <a:solidFill>
                  <a:srgbClr val="000000"/>
                </a:solidFill>
                <a:ea typeface="Source Sans Pro" pitchFamily="2" charset="-122"/>
              </a:endParaRPr>
            </a:p>
          </p:txBody>
        </p:sp>
        <p:sp>
          <p:nvSpPr>
            <p:cNvPr id="8" name="未知"/>
            <p:cNvSpPr>
              <a:spLocks/>
            </p:cNvSpPr>
            <p:nvPr/>
          </p:nvSpPr>
          <p:spPr bwMode="auto">
            <a:xfrm rot="900000">
              <a:off x="8687994" y="2059232"/>
              <a:ext cx="1566862" cy="311150"/>
            </a:xfrm>
            <a:custGeom>
              <a:avLst/>
              <a:gdLst>
                <a:gd name="T0" fmla="*/ 110 w 392"/>
                <a:gd name="T1" fmla="*/ 41 h 78"/>
                <a:gd name="T2" fmla="*/ 85 w 392"/>
                <a:gd name="T3" fmla="*/ 55 h 78"/>
                <a:gd name="T4" fmla="*/ 184 w 392"/>
                <a:gd name="T5" fmla="*/ 78 h 78"/>
                <a:gd name="T6" fmla="*/ 295 w 392"/>
                <a:gd name="T7" fmla="*/ 52 h 78"/>
                <a:gd name="T8" fmla="*/ 372 w 392"/>
                <a:gd name="T9" fmla="*/ 65 h 78"/>
                <a:gd name="T10" fmla="*/ 338 w 392"/>
                <a:gd name="T11" fmla="*/ 43 h 78"/>
                <a:gd name="T12" fmla="*/ 386 w 392"/>
                <a:gd name="T13" fmla="*/ 32 h 78"/>
                <a:gd name="T14" fmla="*/ 212 w 392"/>
                <a:gd name="T15" fmla="*/ 0 h 78"/>
                <a:gd name="T16" fmla="*/ 0 w 392"/>
                <a:gd name="T17" fmla="*/ 35 h 78"/>
                <a:gd name="T18" fmla="*/ 53 w 392"/>
                <a:gd name="T19" fmla="*/ 47 h 78"/>
                <a:gd name="T20" fmla="*/ 110 w 392"/>
                <a:gd name="T21"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chemeClr val="accent6">
                <a:lumMod val="75000"/>
              </a:schemeClr>
            </a:solidFill>
            <a:ln w="9525">
              <a:solidFill>
                <a:schemeClr val="tx1">
                  <a:lumMod val="75000"/>
                </a:schemeClr>
              </a:solidFill>
              <a:round/>
              <a:headEnd/>
              <a:tailEnd/>
            </a:ln>
            <a:effectLst/>
            <a:extLst/>
          </p:spPr>
          <p:txBody>
            <a:bodyPr/>
            <a:lstStyle/>
            <a:p>
              <a:endParaRPr lang="zh-CN" altLang="en-US" b="1" i="1">
                <a:solidFill>
                  <a:srgbClr val="000000"/>
                </a:solidFill>
                <a:ea typeface="Source Sans Pro" pitchFamily="2" charset="-122"/>
              </a:endParaRPr>
            </a:p>
          </p:txBody>
        </p:sp>
        <p:sp>
          <p:nvSpPr>
            <p:cNvPr id="9" name="未知"/>
            <p:cNvSpPr>
              <a:spLocks/>
            </p:cNvSpPr>
            <p:nvPr/>
          </p:nvSpPr>
          <p:spPr bwMode="auto">
            <a:xfrm rot="900000">
              <a:off x="7648181" y="1984619"/>
              <a:ext cx="755650" cy="234950"/>
            </a:xfrm>
            <a:custGeom>
              <a:avLst/>
              <a:gdLst>
                <a:gd name="T0" fmla="*/ 378 w 378"/>
                <a:gd name="T1" fmla="*/ 117 h 117"/>
                <a:gd name="T2" fmla="*/ 0 w 378"/>
                <a:gd name="T3" fmla="*/ 0 h 117"/>
                <a:gd name="T4" fmla="*/ 378 w 378"/>
                <a:gd name="T5" fmla="*/ 117 h 117"/>
                <a:gd name="T6" fmla="*/ 378 w 378"/>
                <a:gd name="T7" fmla="*/ 117 h 117"/>
              </a:gdLst>
              <a:ahLst/>
              <a:cxnLst>
                <a:cxn ang="0">
                  <a:pos x="T0" y="T1"/>
                </a:cxn>
                <a:cxn ang="0">
                  <a:pos x="T2" y="T3"/>
                </a:cxn>
                <a:cxn ang="0">
                  <a:pos x="T4" y="T5"/>
                </a:cxn>
                <a:cxn ang="0">
                  <a:pos x="T6" y="T7"/>
                </a:cxn>
              </a:cxnLst>
              <a:rect l="0" t="0" r="r" b="b"/>
              <a:pathLst>
                <a:path w="378" h="117">
                  <a:moveTo>
                    <a:pt x="378" y="117"/>
                  </a:moveTo>
                  <a:lnTo>
                    <a:pt x="0" y="0"/>
                  </a:lnTo>
                  <a:lnTo>
                    <a:pt x="378" y="117"/>
                  </a:lnTo>
                  <a:lnTo>
                    <a:pt x="378"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i="1">
                <a:solidFill>
                  <a:srgbClr val="000000"/>
                </a:solidFill>
                <a:ea typeface="Source Sans Pro" pitchFamily="2" charset="-122"/>
              </a:endParaRPr>
            </a:p>
          </p:txBody>
        </p:sp>
        <p:grpSp>
          <p:nvGrpSpPr>
            <p:cNvPr id="10" name="Group 9"/>
            <p:cNvGrpSpPr/>
            <p:nvPr/>
          </p:nvGrpSpPr>
          <p:grpSpPr>
            <a:xfrm>
              <a:off x="7491019" y="1941757"/>
              <a:ext cx="1917700" cy="1477962"/>
              <a:chOff x="1388514" y="1888471"/>
              <a:chExt cx="1917700" cy="1477962"/>
            </a:xfrm>
            <a:solidFill>
              <a:schemeClr val="accent6">
                <a:lumMod val="75000"/>
              </a:schemeClr>
            </a:solidFill>
          </p:grpSpPr>
          <p:sp>
            <p:nvSpPr>
              <p:cNvPr id="23" name="未知"/>
              <p:cNvSpPr>
                <a:spLocks/>
              </p:cNvSpPr>
              <p:nvPr/>
            </p:nvSpPr>
            <p:spPr bwMode="auto">
              <a:xfrm rot="900000">
                <a:off x="1552026" y="1888471"/>
                <a:ext cx="1754188" cy="409575"/>
              </a:xfrm>
              <a:custGeom>
                <a:avLst/>
                <a:gdLst>
                  <a:gd name="T0" fmla="*/ 340 w 439"/>
                  <a:gd name="T1" fmla="*/ 23 h 102"/>
                  <a:gd name="T2" fmla="*/ 365 w 439"/>
                  <a:gd name="T3" fmla="*/ 9 h 102"/>
                  <a:gd name="T4" fmla="*/ 308 w 439"/>
                  <a:gd name="T5" fmla="*/ 15 h 102"/>
                  <a:gd name="T6" fmla="*/ 255 w 439"/>
                  <a:gd name="T7" fmla="*/ 3 h 102"/>
                  <a:gd name="T8" fmla="*/ 0 w 439"/>
                  <a:gd name="T9" fmla="*/ 44 h 102"/>
                  <a:gd name="T10" fmla="*/ 191 w 439"/>
                  <a:gd name="T11" fmla="*/ 102 h 102"/>
                  <a:gd name="T12" fmla="*/ 308 w 439"/>
                  <a:gd name="T13" fmla="*/ 75 h 102"/>
                  <a:gd name="T14" fmla="*/ 273 w 439"/>
                  <a:gd name="T15" fmla="*/ 50 h 102"/>
                  <a:gd name="T16" fmla="*/ 343 w 439"/>
                  <a:gd name="T17" fmla="*/ 67 h 102"/>
                  <a:gd name="T18" fmla="*/ 439 w 439"/>
                  <a:gd name="T19" fmla="*/ 46 h 102"/>
                  <a:gd name="T20" fmla="*/ 340 w 439"/>
                  <a:gd name="T21" fmla="*/ 2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sp>
            <p:nvSpPr>
              <p:cNvPr id="24" name="未知"/>
              <p:cNvSpPr>
                <a:spLocks/>
              </p:cNvSpPr>
              <p:nvPr/>
            </p:nvSpPr>
            <p:spPr bwMode="auto">
              <a:xfrm rot="900000">
                <a:off x="1388514" y="1948796"/>
                <a:ext cx="1047750" cy="1417637"/>
              </a:xfrm>
              <a:custGeom>
                <a:avLst/>
                <a:gdLst>
                  <a:gd name="T0" fmla="*/ 82 w 262"/>
                  <a:gd name="T1" fmla="*/ 218 h 354"/>
                  <a:gd name="T2" fmla="*/ 102 w 262"/>
                  <a:gd name="T3" fmla="*/ 314 h 354"/>
                  <a:gd name="T4" fmla="*/ 191 w 262"/>
                  <a:gd name="T5" fmla="*/ 354 h 354"/>
                  <a:gd name="T6" fmla="*/ 191 w 262"/>
                  <a:gd name="T7" fmla="*/ 233 h 354"/>
                  <a:gd name="T8" fmla="*/ 262 w 262"/>
                  <a:gd name="T9" fmla="*/ 223 h 354"/>
                  <a:gd name="T10" fmla="*/ 191 w 262"/>
                  <a:gd name="T11" fmla="*/ 178 h 354"/>
                  <a:gd name="T12" fmla="*/ 191 w 262"/>
                  <a:gd name="T13" fmla="*/ 59 h 354"/>
                  <a:gd name="T14" fmla="*/ 0 w 262"/>
                  <a:gd name="T15" fmla="*/ 0 h 354"/>
                  <a:gd name="T16" fmla="*/ 0 w 262"/>
                  <a:gd name="T17" fmla="*/ 268 h 354"/>
                  <a:gd name="T18" fmla="*/ 66 w 262"/>
                  <a:gd name="T19" fmla="*/ 298 h 354"/>
                  <a:gd name="T20" fmla="*/ 82 w 262"/>
                  <a:gd name="T21" fmla="*/ 21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grpSp>
        <p:grpSp>
          <p:nvGrpSpPr>
            <p:cNvPr id="11" name="Group 10"/>
            <p:cNvGrpSpPr/>
            <p:nvPr/>
          </p:nvGrpSpPr>
          <p:grpSpPr>
            <a:xfrm>
              <a:off x="8111731" y="2305294"/>
              <a:ext cx="2286000" cy="2008188"/>
              <a:chOff x="2009226" y="2252008"/>
              <a:chExt cx="2286000" cy="2008188"/>
            </a:xfrm>
          </p:grpSpPr>
          <p:sp>
            <p:nvSpPr>
              <p:cNvPr id="20" name="未知"/>
              <p:cNvSpPr>
                <a:spLocks/>
              </p:cNvSpPr>
              <p:nvPr/>
            </p:nvSpPr>
            <p:spPr bwMode="auto">
              <a:xfrm rot="900000">
                <a:off x="2228301" y="2252008"/>
                <a:ext cx="1946275" cy="557213"/>
              </a:xfrm>
              <a:custGeom>
                <a:avLst/>
                <a:gdLst>
                  <a:gd name="T0" fmla="*/ 235 w 487"/>
                  <a:gd name="T1" fmla="*/ 139 h 139"/>
                  <a:gd name="T2" fmla="*/ 487 w 487"/>
                  <a:gd name="T3" fmla="*/ 64 h 139"/>
                  <a:gd name="T4" fmla="*/ 367 w 487"/>
                  <a:gd name="T5" fmla="*/ 36 h 139"/>
                  <a:gd name="T6" fmla="*/ 305 w 487"/>
                  <a:gd name="T7" fmla="*/ 47 h 139"/>
                  <a:gd name="T8" fmla="*/ 328 w 487"/>
                  <a:gd name="T9" fmla="*/ 27 h 139"/>
                  <a:gd name="T10" fmla="*/ 248 w 487"/>
                  <a:gd name="T11" fmla="*/ 9 h 139"/>
                  <a:gd name="T12" fmla="*/ 152 w 487"/>
                  <a:gd name="T13" fmla="*/ 30 h 139"/>
                  <a:gd name="T14" fmla="*/ 82 w 487"/>
                  <a:gd name="T15" fmla="*/ 13 h 139"/>
                  <a:gd name="T16" fmla="*/ 117 w 487"/>
                  <a:gd name="T17" fmla="*/ 38 h 139"/>
                  <a:gd name="T18" fmla="*/ 0 w 487"/>
                  <a:gd name="T19" fmla="*/ 65 h 139"/>
                  <a:gd name="T20" fmla="*/ 235 w 487"/>
                  <a:gd name="T2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chemeClr val="accent5"/>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sp>
            <p:nvSpPr>
              <p:cNvPr id="21" name="未知"/>
              <p:cNvSpPr>
                <a:spLocks/>
              </p:cNvSpPr>
              <p:nvPr/>
            </p:nvSpPr>
            <p:spPr bwMode="auto">
              <a:xfrm rot="900000">
                <a:off x="2009226" y="2355196"/>
                <a:ext cx="939800" cy="1849437"/>
              </a:xfrm>
              <a:custGeom>
                <a:avLst/>
                <a:gdLst>
                  <a:gd name="T0" fmla="*/ 0 w 235"/>
                  <a:gd name="T1" fmla="*/ 0 h 462"/>
                  <a:gd name="T2" fmla="*/ 0 w 235"/>
                  <a:gd name="T3" fmla="*/ 119 h 462"/>
                  <a:gd name="T4" fmla="*/ 71 w 235"/>
                  <a:gd name="T5" fmla="*/ 164 h 462"/>
                  <a:gd name="T6" fmla="*/ 0 w 235"/>
                  <a:gd name="T7" fmla="*/ 174 h 462"/>
                  <a:gd name="T8" fmla="*/ 0 w 235"/>
                  <a:gd name="T9" fmla="*/ 295 h 462"/>
                  <a:gd name="T10" fmla="*/ 98 w 235"/>
                  <a:gd name="T11" fmla="*/ 339 h 462"/>
                  <a:gd name="T12" fmla="*/ 117 w 235"/>
                  <a:gd name="T13" fmla="*/ 447 h 462"/>
                  <a:gd name="T14" fmla="*/ 140 w 235"/>
                  <a:gd name="T15" fmla="*/ 358 h 462"/>
                  <a:gd name="T16" fmla="*/ 235 w 235"/>
                  <a:gd name="T17" fmla="*/ 401 h 462"/>
                  <a:gd name="T18" fmla="*/ 235 w 235"/>
                  <a:gd name="T19" fmla="*/ 73 h 462"/>
                  <a:gd name="T20" fmla="*/ 0 w 235"/>
                  <a:gd name="T21"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chemeClr val="accent5"/>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sp>
            <p:nvSpPr>
              <p:cNvPr id="22" name="未知"/>
              <p:cNvSpPr>
                <a:spLocks/>
              </p:cNvSpPr>
              <p:nvPr/>
            </p:nvSpPr>
            <p:spPr bwMode="auto">
              <a:xfrm rot="900000">
                <a:off x="2944264" y="2647296"/>
                <a:ext cx="1350962" cy="1612900"/>
              </a:xfrm>
              <a:custGeom>
                <a:avLst/>
                <a:gdLst>
                  <a:gd name="T0" fmla="*/ 0 w 338"/>
                  <a:gd name="T1" fmla="*/ 75 h 403"/>
                  <a:gd name="T2" fmla="*/ 0 w 338"/>
                  <a:gd name="T3" fmla="*/ 403 h 403"/>
                  <a:gd name="T4" fmla="*/ 129 w 338"/>
                  <a:gd name="T5" fmla="*/ 349 h 403"/>
                  <a:gd name="T6" fmla="*/ 109 w 338"/>
                  <a:gd name="T7" fmla="*/ 297 h 403"/>
                  <a:gd name="T8" fmla="*/ 145 w 338"/>
                  <a:gd name="T9" fmla="*/ 243 h 403"/>
                  <a:gd name="T10" fmla="*/ 179 w 338"/>
                  <a:gd name="T11" fmla="*/ 283 h 403"/>
                  <a:gd name="T12" fmla="*/ 170 w 338"/>
                  <a:gd name="T13" fmla="*/ 332 h 403"/>
                  <a:gd name="T14" fmla="*/ 252 w 338"/>
                  <a:gd name="T15" fmla="*/ 298 h 403"/>
                  <a:gd name="T16" fmla="*/ 252 w 338"/>
                  <a:gd name="T17" fmla="*/ 170 h 403"/>
                  <a:gd name="T18" fmla="*/ 331 w 338"/>
                  <a:gd name="T19" fmla="*/ 121 h 403"/>
                  <a:gd name="T20" fmla="*/ 252 w 338"/>
                  <a:gd name="T21" fmla="*/ 127 h 403"/>
                  <a:gd name="T22" fmla="*/ 252 w 338"/>
                  <a:gd name="T23" fmla="*/ 0 h 403"/>
                  <a:gd name="T24" fmla="*/ 252 w 338"/>
                  <a:gd name="T25" fmla="*/ 0 h 403"/>
                  <a:gd name="T26" fmla="*/ 0 w 338"/>
                  <a:gd name="T27" fmla="*/ 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chemeClr val="accent5"/>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grpSp>
        <p:sp>
          <p:nvSpPr>
            <p:cNvPr id="12" name="未知"/>
            <p:cNvSpPr>
              <a:spLocks/>
            </p:cNvSpPr>
            <p:nvPr/>
          </p:nvSpPr>
          <p:spPr bwMode="auto">
            <a:xfrm rot="900000">
              <a:off x="9484919" y="3678482"/>
              <a:ext cx="1135062" cy="1504950"/>
            </a:xfrm>
            <a:custGeom>
              <a:avLst/>
              <a:gdLst>
                <a:gd name="T0" fmla="*/ 199 w 284"/>
                <a:gd name="T1" fmla="*/ 126 h 376"/>
                <a:gd name="T2" fmla="*/ 180 w 284"/>
                <a:gd name="T3" fmla="*/ 44 h 376"/>
                <a:gd name="T4" fmla="*/ 85 w 284"/>
                <a:gd name="T5" fmla="*/ 83 h 376"/>
                <a:gd name="T6" fmla="*/ 85 w 284"/>
                <a:gd name="T7" fmla="*/ 208 h 376"/>
                <a:gd name="T8" fmla="*/ 87 w 284"/>
                <a:gd name="T9" fmla="*/ 209 h 376"/>
                <a:gd name="T10" fmla="*/ 85 w 284"/>
                <a:gd name="T11" fmla="*/ 208 h 376"/>
                <a:gd name="T12" fmla="*/ 20 w 284"/>
                <a:gd name="T13" fmla="*/ 247 h 376"/>
                <a:gd name="T14" fmla="*/ 85 w 284"/>
                <a:gd name="T15" fmla="*/ 265 h 376"/>
                <a:gd name="T16" fmla="*/ 87 w 284"/>
                <a:gd name="T17" fmla="*/ 260 h 376"/>
                <a:gd name="T18" fmla="*/ 85 w 284"/>
                <a:gd name="T19" fmla="*/ 265 h 376"/>
                <a:gd name="T20" fmla="*/ 85 w 284"/>
                <a:gd name="T21" fmla="*/ 376 h 376"/>
                <a:gd name="T22" fmla="*/ 284 w 284"/>
                <a:gd name="T23" fmla="*/ 258 h 376"/>
                <a:gd name="T24" fmla="*/ 284 w 284"/>
                <a:gd name="T25" fmla="*/ 0 h 376"/>
                <a:gd name="T26" fmla="*/ 214 w 284"/>
                <a:gd name="T27" fmla="*/ 30 h 376"/>
                <a:gd name="T28" fmla="*/ 199 w 284"/>
                <a:gd name="T29" fmla="*/ 12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chemeClr val="accent6">
                <a:lumMod val="75000"/>
              </a:schemeClr>
            </a:solidFill>
            <a:ln w="9525">
              <a:solidFill>
                <a:schemeClr val="tx1">
                  <a:lumMod val="75000"/>
                </a:schemeClr>
              </a:solidFill>
              <a:round/>
              <a:headEnd/>
              <a:tailEnd/>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grpSp>
          <p:nvGrpSpPr>
            <p:cNvPr id="13" name="Group 12"/>
            <p:cNvGrpSpPr/>
            <p:nvPr/>
          </p:nvGrpSpPr>
          <p:grpSpPr>
            <a:xfrm>
              <a:off x="9349981" y="2395782"/>
              <a:ext cx="1746250" cy="1871662"/>
              <a:chOff x="3247476" y="2342496"/>
              <a:chExt cx="1746250" cy="1871662"/>
            </a:xfrm>
            <a:solidFill>
              <a:schemeClr val="accent6">
                <a:lumMod val="75000"/>
              </a:schemeClr>
            </a:solidFill>
          </p:grpSpPr>
          <p:sp>
            <p:nvSpPr>
              <p:cNvPr id="18" name="未知"/>
              <p:cNvSpPr>
                <a:spLocks/>
              </p:cNvSpPr>
              <p:nvPr/>
            </p:nvSpPr>
            <p:spPr bwMode="auto">
              <a:xfrm rot="900000">
                <a:off x="3247476" y="2342496"/>
                <a:ext cx="1746250" cy="404812"/>
              </a:xfrm>
              <a:custGeom>
                <a:avLst/>
                <a:gdLst>
                  <a:gd name="T0" fmla="*/ 188 w 437"/>
                  <a:gd name="T1" fmla="*/ 33 h 101"/>
                  <a:gd name="T2" fmla="*/ 111 w 437"/>
                  <a:gd name="T3" fmla="*/ 20 h 101"/>
                  <a:gd name="T4" fmla="*/ 0 w 437"/>
                  <a:gd name="T5" fmla="*/ 46 h 101"/>
                  <a:gd name="T6" fmla="*/ 80 w 437"/>
                  <a:gd name="T7" fmla="*/ 64 h 101"/>
                  <a:gd name="T8" fmla="*/ 57 w 437"/>
                  <a:gd name="T9" fmla="*/ 84 h 101"/>
                  <a:gd name="T10" fmla="*/ 119 w 437"/>
                  <a:gd name="T11" fmla="*/ 73 h 101"/>
                  <a:gd name="T12" fmla="*/ 239 w 437"/>
                  <a:gd name="T13" fmla="*/ 101 h 101"/>
                  <a:gd name="T14" fmla="*/ 239 w 437"/>
                  <a:gd name="T15" fmla="*/ 101 h 101"/>
                  <a:gd name="T16" fmla="*/ 437 w 437"/>
                  <a:gd name="T17" fmla="*/ 42 h 101"/>
                  <a:gd name="T18" fmla="*/ 202 w 437"/>
                  <a:gd name="T19" fmla="*/ 0 h 101"/>
                  <a:gd name="T20" fmla="*/ 154 w 437"/>
                  <a:gd name="T21" fmla="*/ 11 h 101"/>
                  <a:gd name="T22" fmla="*/ 188 w 437"/>
                  <a:gd name="T2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sp>
            <p:nvSpPr>
              <p:cNvPr id="19" name="未知"/>
              <p:cNvSpPr>
                <a:spLocks/>
              </p:cNvSpPr>
              <p:nvPr/>
            </p:nvSpPr>
            <p:spPr bwMode="auto">
              <a:xfrm rot="900000">
                <a:off x="3987251" y="2606021"/>
                <a:ext cx="795338" cy="1608137"/>
              </a:xfrm>
              <a:custGeom>
                <a:avLst/>
                <a:gdLst>
                  <a:gd name="T0" fmla="*/ 198 w 199"/>
                  <a:gd name="T1" fmla="*/ 0 h 401"/>
                  <a:gd name="T2" fmla="*/ 199 w 199"/>
                  <a:gd name="T3" fmla="*/ 0 h 401"/>
                  <a:gd name="T4" fmla="*/ 0 w 199"/>
                  <a:gd name="T5" fmla="*/ 59 h 401"/>
                  <a:gd name="T6" fmla="*/ 0 w 199"/>
                  <a:gd name="T7" fmla="*/ 59 h 401"/>
                  <a:gd name="T8" fmla="*/ 0 w 199"/>
                  <a:gd name="T9" fmla="*/ 186 h 401"/>
                  <a:gd name="T10" fmla="*/ 79 w 199"/>
                  <a:gd name="T11" fmla="*/ 180 h 401"/>
                  <a:gd name="T12" fmla="*/ 0 w 199"/>
                  <a:gd name="T13" fmla="*/ 229 h 401"/>
                  <a:gd name="T14" fmla="*/ 0 w 199"/>
                  <a:gd name="T15" fmla="*/ 357 h 401"/>
                  <a:gd name="T16" fmla="*/ 95 w 199"/>
                  <a:gd name="T17" fmla="*/ 318 h 401"/>
                  <a:gd name="T18" fmla="*/ 114 w 199"/>
                  <a:gd name="T19" fmla="*/ 400 h 401"/>
                  <a:gd name="T20" fmla="*/ 129 w 199"/>
                  <a:gd name="T21" fmla="*/ 304 h 401"/>
                  <a:gd name="T22" fmla="*/ 199 w 199"/>
                  <a:gd name="T23" fmla="*/ 274 h 401"/>
                  <a:gd name="T24" fmla="*/ 199 w 199"/>
                  <a:gd name="T25" fmla="*/ 0 h 401"/>
                  <a:gd name="T26" fmla="*/ 198 w 199"/>
                  <a:gd name="T2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grp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grpSp>
        <p:sp>
          <p:nvSpPr>
            <p:cNvPr id="14" name="未知"/>
            <p:cNvSpPr>
              <a:spLocks/>
            </p:cNvSpPr>
            <p:nvPr/>
          </p:nvSpPr>
          <p:spPr bwMode="auto">
            <a:xfrm rot="900000">
              <a:off x="7232256" y="2772019"/>
              <a:ext cx="763588" cy="1770063"/>
            </a:xfrm>
            <a:custGeom>
              <a:avLst/>
              <a:gdLst>
                <a:gd name="T0" fmla="*/ 122 w 191"/>
                <a:gd name="T1" fmla="*/ 253 h 442"/>
                <a:gd name="T2" fmla="*/ 191 w 191"/>
                <a:gd name="T3" fmla="*/ 268 h 442"/>
                <a:gd name="T4" fmla="*/ 191 w 191"/>
                <a:gd name="T5" fmla="*/ 144 h 442"/>
                <a:gd name="T6" fmla="*/ 102 w 191"/>
                <a:gd name="T7" fmla="*/ 104 h 442"/>
                <a:gd name="T8" fmla="*/ 82 w 191"/>
                <a:gd name="T9" fmla="*/ 8 h 442"/>
                <a:gd name="T10" fmla="*/ 66 w 191"/>
                <a:gd name="T11" fmla="*/ 88 h 442"/>
                <a:gd name="T12" fmla="*/ 0 w 191"/>
                <a:gd name="T13" fmla="*/ 58 h 442"/>
                <a:gd name="T14" fmla="*/ 0 w 191"/>
                <a:gd name="T15" fmla="*/ 325 h 442"/>
                <a:gd name="T16" fmla="*/ 191 w 191"/>
                <a:gd name="T17" fmla="*/ 442 h 442"/>
                <a:gd name="T18" fmla="*/ 191 w 191"/>
                <a:gd name="T19" fmla="*/ 316 h 442"/>
                <a:gd name="T20" fmla="*/ 122 w 191"/>
                <a:gd name="T21" fmla="*/ 25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chemeClr val="accent3"/>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grpSp>
          <p:nvGrpSpPr>
            <p:cNvPr id="15" name="Group 14"/>
            <p:cNvGrpSpPr/>
            <p:nvPr/>
          </p:nvGrpSpPr>
          <p:grpSpPr>
            <a:xfrm>
              <a:off x="7478319" y="3503857"/>
              <a:ext cx="2281237" cy="2074862"/>
              <a:chOff x="1375814" y="3450571"/>
              <a:chExt cx="2281237" cy="2074862"/>
            </a:xfrm>
          </p:grpSpPr>
          <p:sp>
            <p:nvSpPr>
              <p:cNvPr id="16" name="未知"/>
              <p:cNvSpPr>
                <a:spLocks/>
              </p:cNvSpPr>
              <p:nvPr/>
            </p:nvSpPr>
            <p:spPr bwMode="auto">
              <a:xfrm rot="900000">
                <a:off x="2650576" y="3526771"/>
                <a:ext cx="1006475" cy="1998662"/>
              </a:xfrm>
              <a:custGeom>
                <a:avLst/>
                <a:gdLst>
                  <a:gd name="T0" fmla="*/ 187 w 252"/>
                  <a:gd name="T1" fmla="*/ 221 h 499"/>
                  <a:gd name="T2" fmla="*/ 252 w 252"/>
                  <a:gd name="T3" fmla="*/ 182 h 499"/>
                  <a:gd name="T4" fmla="*/ 252 w 252"/>
                  <a:gd name="T5" fmla="*/ 57 h 499"/>
                  <a:gd name="T6" fmla="*/ 170 w 252"/>
                  <a:gd name="T7" fmla="*/ 91 h 499"/>
                  <a:gd name="T8" fmla="*/ 179 w 252"/>
                  <a:gd name="T9" fmla="*/ 42 h 499"/>
                  <a:gd name="T10" fmla="*/ 145 w 252"/>
                  <a:gd name="T11" fmla="*/ 2 h 499"/>
                  <a:gd name="T12" fmla="*/ 109 w 252"/>
                  <a:gd name="T13" fmla="*/ 56 h 499"/>
                  <a:gd name="T14" fmla="*/ 129 w 252"/>
                  <a:gd name="T15" fmla="*/ 108 h 499"/>
                  <a:gd name="T16" fmla="*/ 0 w 252"/>
                  <a:gd name="T17" fmla="*/ 162 h 499"/>
                  <a:gd name="T18" fmla="*/ 0 w 252"/>
                  <a:gd name="T19" fmla="*/ 499 h 499"/>
                  <a:gd name="T20" fmla="*/ 252 w 252"/>
                  <a:gd name="T21" fmla="*/ 350 h 499"/>
                  <a:gd name="T22" fmla="*/ 252 w 252"/>
                  <a:gd name="T23" fmla="*/ 239 h 499"/>
                  <a:gd name="T24" fmla="*/ 187 w 252"/>
                  <a:gd name="T25" fmla="*/ 22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chemeClr val="accent1"/>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1" u="none" strike="noStrike" kern="0" cap="none" spc="0" normalizeH="0" baseline="0" noProof="0">
                  <a:ln>
                    <a:noFill/>
                  </a:ln>
                  <a:solidFill>
                    <a:srgbClr val="000000"/>
                  </a:solidFill>
                  <a:effectLst/>
                  <a:uLnTx/>
                  <a:uFillTx/>
                  <a:ea typeface="Source Sans Pro" pitchFamily="2" charset="-122"/>
                </a:endParaRPr>
              </a:p>
            </p:txBody>
          </p:sp>
          <p:sp>
            <p:nvSpPr>
              <p:cNvPr id="17" name="未知"/>
              <p:cNvSpPr>
                <a:spLocks/>
              </p:cNvSpPr>
              <p:nvPr/>
            </p:nvSpPr>
            <p:spPr bwMode="auto">
              <a:xfrm rot="900000">
                <a:off x="1375814" y="3450571"/>
                <a:ext cx="1284287" cy="1774825"/>
              </a:xfrm>
              <a:custGeom>
                <a:avLst/>
                <a:gdLst>
                  <a:gd name="T0" fmla="*/ 226 w 321"/>
                  <a:gd name="T1" fmla="*/ 63 h 443"/>
                  <a:gd name="T2" fmla="*/ 203 w 321"/>
                  <a:gd name="T3" fmla="*/ 152 h 443"/>
                  <a:gd name="T4" fmla="*/ 184 w 321"/>
                  <a:gd name="T5" fmla="*/ 44 h 443"/>
                  <a:gd name="T6" fmla="*/ 86 w 321"/>
                  <a:gd name="T7" fmla="*/ 0 h 443"/>
                  <a:gd name="T8" fmla="*/ 86 w 321"/>
                  <a:gd name="T9" fmla="*/ 124 h 443"/>
                  <a:gd name="T10" fmla="*/ 17 w 321"/>
                  <a:gd name="T11" fmla="*/ 109 h 443"/>
                  <a:gd name="T12" fmla="*/ 86 w 321"/>
                  <a:gd name="T13" fmla="*/ 172 h 443"/>
                  <a:gd name="T14" fmla="*/ 86 w 321"/>
                  <a:gd name="T15" fmla="*/ 298 h 443"/>
                  <a:gd name="T16" fmla="*/ 321 w 321"/>
                  <a:gd name="T17" fmla="*/ 443 h 443"/>
                  <a:gd name="T18" fmla="*/ 321 w 321"/>
                  <a:gd name="T19" fmla="*/ 106 h 443"/>
                  <a:gd name="T20" fmla="*/ 226 w 321"/>
                  <a:gd name="T21" fmla="*/ 6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chemeClr val="accent1"/>
              </a:solidFill>
              <a:ln w="9525">
                <a:solidFill>
                  <a:schemeClr val="tx1">
                    <a:lumMod val="75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i="1">
                  <a:solidFill>
                    <a:srgbClr val="000000"/>
                  </a:solidFill>
                  <a:ea typeface="Source Sans Pro" pitchFamily="2" charset="-122"/>
                </a:endParaRPr>
              </a:p>
            </p:txBody>
          </p:sp>
        </p:grpSp>
      </p:grpSp>
      <p:sp>
        <p:nvSpPr>
          <p:cNvPr id="25" name="TextBox 24"/>
          <p:cNvSpPr txBox="1"/>
          <p:nvPr/>
        </p:nvSpPr>
        <p:spPr>
          <a:xfrm>
            <a:off x="653454" y="1846699"/>
            <a:ext cx="6262865" cy="1846659"/>
          </a:xfrm>
          <a:prstGeom prst="rect">
            <a:avLst/>
          </a:prstGeom>
          <a:noFill/>
        </p:spPr>
        <p:txBody>
          <a:bodyPr wrap="square" rtlCol="0">
            <a:spAutoFit/>
          </a:bodyPr>
          <a:lstStyle/>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Model seçimi ve modelin eğitimi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Modelin optimize edilmesi</a:t>
            </a:r>
          </a:p>
          <a:p>
            <a:pPr marL="342900" indent="-342900">
              <a:buFont typeface="Arial" panose="020B0604020202020204" pitchFamily="34" charset="0"/>
              <a:buChar char="•"/>
            </a:pPr>
            <a:r>
              <a:rPr lang="tr-TR" sz="3200" dirty="0">
                <a:latin typeface="Times New Roman" panose="02020603050405020304" pitchFamily="18" charset="0"/>
                <a:cs typeface="Times New Roman" panose="02020603050405020304" pitchFamily="18" charset="0"/>
              </a:rPr>
              <a:t>Modelin canlıya alınması</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655868"/>
      </p:ext>
    </p:ext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9A7E21-F69A-400E-B381-CE9533F765B0}"/>
              </a:ext>
            </a:extLst>
          </p:cNvPr>
          <p:cNvSpPr>
            <a:spLocks noGrp="1"/>
          </p:cNvSpPr>
          <p:nvPr>
            <p:ph type="body" sz="quarter" idx="11"/>
          </p:nvPr>
        </p:nvSpPr>
        <p:spPr/>
        <p:txBody>
          <a:bodyPr/>
          <a:lstStyle/>
          <a:p>
            <a:r>
              <a:rPr lang="tr" sz="4000" dirty="0">
                <a:latin typeface="Microsoft Sans Serif" panose="020B0604020202020204" pitchFamily="34" charset="0"/>
                <a:ea typeface="Microsoft Sans Serif" panose="020B0604020202020204" pitchFamily="34" charset="0"/>
                <a:cs typeface="Microsoft Sans Serif" panose="020B0604020202020204" pitchFamily="34" charset="0"/>
              </a:rPr>
              <a:t>Olasılık ve İstatistik</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Text Placeholder 2">
            <a:extLst>
              <a:ext uri="{FF2B5EF4-FFF2-40B4-BE49-F238E27FC236}">
                <a16:creationId xmlns:a16="http://schemas.microsoft.com/office/drawing/2014/main" id="{CBA2421E-455D-4E02-A74E-A9AC3AE6FFBF}"/>
              </a:ext>
            </a:extLst>
          </p:cNvPr>
          <p:cNvSpPr>
            <a:spLocks noGrp="1"/>
          </p:cNvSpPr>
          <p:nvPr>
            <p:ph type="body" sz="quarter" idx="12"/>
          </p:nvPr>
        </p:nvSpPr>
        <p:spPr/>
        <p:txBody>
          <a:bodyPr/>
          <a:lstStyle/>
          <a:p>
            <a:endParaRPr lang="tr-TR"/>
          </a:p>
        </p:txBody>
      </p:sp>
      <p:sp>
        <p:nvSpPr>
          <p:cNvPr id="4" name="Google Shape;150;p27">
            <a:extLst>
              <a:ext uri="{FF2B5EF4-FFF2-40B4-BE49-F238E27FC236}">
                <a16:creationId xmlns:a16="http://schemas.microsoft.com/office/drawing/2014/main" id="{6B1814AF-2933-4434-A3EA-4EB0D7AC8162}"/>
              </a:ext>
            </a:extLst>
          </p:cNvPr>
          <p:cNvSpPr txBox="1">
            <a:spLocks/>
          </p:cNvSpPr>
          <p:nvPr/>
        </p:nvSpPr>
        <p:spPr>
          <a:xfrm>
            <a:off x="2176604" y="1835973"/>
            <a:ext cx="2480380" cy="61412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200"/>
              </a:spcAft>
              <a:buFont typeface="Arial" panose="020B0604020202020204" pitchFamily="34" charset="0"/>
              <a:buNone/>
            </a:pPr>
            <a:r>
              <a:rPr lang="tr-TR" sz="3200" b="1" dirty="0">
                <a:latin typeface="Times New Roman" panose="02020603050405020304" pitchFamily="18" charset="0"/>
                <a:cs typeface="Times New Roman" panose="02020603050405020304" pitchFamily="18" charset="0"/>
              </a:rPr>
              <a:t>Dağılımlar</a:t>
            </a:r>
          </a:p>
        </p:txBody>
      </p:sp>
      <p:pic>
        <p:nvPicPr>
          <p:cNvPr id="5" name="Google Shape;151;p27">
            <a:extLst>
              <a:ext uri="{FF2B5EF4-FFF2-40B4-BE49-F238E27FC236}">
                <a16:creationId xmlns:a16="http://schemas.microsoft.com/office/drawing/2014/main" id="{0F90C7BC-F0DF-48B4-8C6F-503C3D4E1300}"/>
              </a:ext>
            </a:extLst>
          </p:cNvPr>
          <p:cNvPicPr preferRelativeResize="0"/>
          <p:nvPr/>
        </p:nvPicPr>
        <p:blipFill>
          <a:blip r:embed="rId2">
            <a:alphaModFix/>
          </a:blip>
          <a:stretch>
            <a:fillRect/>
          </a:stretch>
        </p:blipFill>
        <p:spPr>
          <a:xfrm>
            <a:off x="346896" y="2815851"/>
            <a:ext cx="6139796" cy="3509764"/>
          </a:xfrm>
          <a:prstGeom prst="rect">
            <a:avLst/>
          </a:prstGeom>
          <a:noFill/>
          <a:ln>
            <a:noFill/>
          </a:ln>
        </p:spPr>
      </p:pic>
      <p:pic>
        <p:nvPicPr>
          <p:cNvPr id="7" name="Google Shape;153;p27">
            <a:extLst>
              <a:ext uri="{FF2B5EF4-FFF2-40B4-BE49-F238E27FC236}">
                <a16:creationId xmlns:a16="http://schemas.microsoft.com/office/drawing/2014/main" id="{C0621EF0-5E9D-488C-9F2F-E59396C11401}"/>
              </a:ext>
            </a:extLst>
          </p:cNvPr>
          <p:cNvPicPr preferRelativeResize="0"/>
          <p:nvPr/>
        </p:nvPicPr>
        <p:blipFill rotWithShape="1">
          <a:blip r:embed="rId3">
            <a:alphaModFix/>
          </a:blip>
          <a:srcRect l="31684" t="23544" r="32000" b="13935"/>
          <a:stretch/>
        </p:blipFill>
        <p:spPr>
          <a:xfrm>
            <a:off x="7086601" y="3048000"/>
            <a:ext cx="3792696" cy="3224644"/>
          </a:xfrm>
          <a:prstGeom prst="rect">
            <a:avLst/>
          </a:prstGeom>
          <a:noFill/>
          <a:ln>
            <a:noFill/>
          </a:ln>
        </p:spPr>
      </p:pic>
      <p:sp>
        <p:nvSpPr>
          <p:cNvPr id="9" name="Google Shape;155;p27">
            <a:extLst>
              <a:ext uri="{FF2B5EF4-FFF2-40B4-BE49-F238E27FC236}">
                <a16:creationId xmlns:a16="http://schemas.microsoft.com/office/drawing/2014/main" id="{9C7CB714-46AE-43C8-B4B2-AA67404DC729}"/>
              </a:ext>
            </a:extLst>
          </p:cNvPr>
          <p:cNvSpPr txBox="1"/>
          <p:nvPr/>
        </p:nvSpPr>
        <p:spPr>
          <a:xfrm>
            <a:off x="6576610" y="1835973"/>
            <a:ext cx="5444050" cy="9048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Clr>
                <a:schemeClr val="dk1"/>
              </a:buClr>
              <a:buSzPts val="1100"/>
              <a:buFont typeface="Arial"/>
              <a:buNone/>
            </a:pPr>
            <a:r>
              <a:rPr lang="tr" sz="3200" b="1" dirty="0">
                <a:solidFill>
                  <a:schemeClr val="dk1"/>
                </a:solidFill>
                <a:latin typeface="Times New Roman" panose="02020603050405020304" pitchFamily="18" charset="0"/>
                <a:ea typeface="Century"/>
                <a:cs typeface="Times New Roman" panose="02020603050405020304" pitchFamily="18" charset="0"/>
                <a:sym typeface="Century"/>
              </a:rPr>
              <a:t>Model Performans Ölçümleri</a:t>
            </a:r>
            <a:endParaRPr sz="3200" dirty="0">
              <a:latin typeface="Times New Roman" panose="02020603050405020304" pitchFamily="18" charset="0"/>
              <a:ea typeface="Century"/>
              <a:cs typeface="Times New Roman" panose="02020603050405020304" pitchFamily="18" charset="0"/>
              <a:sym typeface="Century"/>
            </a:endParaRPr>
          </a:p>
        </p:txBody>
      </p:sp>
    </p:spTree>
    <p:extLst>
      <p:ext uri="{BB962C8B-B14F-4D97-AF65-F5344CB8AC3E}">
        <p14:creationId xmlns:p14="http://schemas.microsoft.com/office/powerpoint/2010/main" val="1182485959"/>
      </p:ext>
    </p:extLst>
  </p:cSld>
  <p:clrMapOvr>
    <a:masterClrMapping/>
  </p:clrMapOvr>
  <p:transition spd="slow" advTm="2000">
    <p:cover dir="d"/>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İLETİŞİM</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880989" y="3093244"/>
            <a:ext cx="4461794"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ARAÇLAR</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3" name="TextBox 112"/>
          <p:cNvSpPr txBox="1"/>
          <p:nvPr/>
        </p:nvSpPr>
        <p:spPr>
          <a:xfrm>
            <a:off x="4141674" y="5553172"/>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HAKKIMIZDA</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9331945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ppt_x"/>
                                          </p:val>
                                        </p:tav>
                                        <p:tav tm="100000">
                                          <p:val>
                                            <p:strVal val="#ppt_x"/>
                                          </p:val>
                                        </p:tav>
                                      </p:tavLst>
                                    </p:anim>
                                    <p:anim calcmode="lin" valueType="num">
                                      <p:cBhvr additive="base">
                                        <p:cTn id="16" dur="750" fill="hold"/>
                                        <p:tgtEl>
                                          <p:spTgt spid="14"/>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 calcmode="lin" valueType="num">
                                      <p:cBhvr additive="base">
                                        <p:cTn id="22" dur="750" fill="hold"/>
                                        <p:tgtEl>
                                          <p:spTgt spid="112"/>
                                        </p:tgtEl>
                                        <p:attrNameLst>
                                          <p:attrName>ppt_x</p:attrName>
                                        </p:attrNameLst>
                                      </p:cBhvr>
                                      <p:tavLst>
                                        <p:tav tm="0">
                                          <p:val>
                                            <p:strVal val="#ppt_x"/>
                                          </p:val>
                                        </p:tav>
                                        <p:tav tm="100000">
                                          <p:val>
                                            <p:strVal val="#ppt_x"/>
                                          </p:val>
                                        </p:tav>
                                      </p:tavLst>
                                    </p:anim>
                                    <p:anim calcmode="lin" valueType="num">
                                      <p:cBhvr additive="base">
                                        <p:cTn id="23" dur="750" fill="hold"/>
                                        <p:tgtEl>
                                          <p:spTgt spid="112"/>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113"/>
                                        </p:tgtEl>
                                        <p:attrNameLst>
                                          <p:attrName>style.visibility</p:attrName>
                                        </p:attrNameLst>
                                      </p:cBhvr>
                                      <p:to>
                                        <p:strVal val="visible"/>
                                      </p:to>
                                    </p:set>
                                    <p:anim calcmode="lin" valueType="num">
                                      <p:cBhvr additive="base">
                                        <p:cTn id="26" dur="750" fill="hold"/>
                                        <p:tgtEl>
                                          <p:spTgt spid="113"/>
                                        </p:tgtEl>
                                        <p:attrNameLst>
                                          <p:attrName>ppt_x</p:attrName>
                                        </p:attrNameLst>
                                      </p:cBhvr>
                                      <p:tavLst>
                                        <p:tav tm="0">
                                          <p:val>
                                            <p:strVal val="#ppt_x"/>
                                          </p:val>
                                        </p:tav>
                                        <p:tav tm="100000">
                                          <p:val>
                                            <p:strVal val="#ppt_x"/>
                                          </p:val>
                                        </p:tav>
                                      </p:tavLst>
                                    </p:anim>
                                    <p:anim calcmode="lin" valueType="num">
                                      <p:cBhvr additive="base">
                                        <p:cTn id="27" dur="75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4" grpId="0"/>
      <p:bldP spid="12" grpId="0"/>
      <p:bldP spid="112" grpId="0"/>
      <p:bldP spid="11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20C7AB1-14CB-4C2F-8FE4-513ECC986595}"/>
              </a:ext>
            </a:extLst>
          </p:cNvPr>
          <p:cNvSpPr>
            <a:spLocks noGrp="1"/>
          </p:cNvSpPr>
          <p:nvPr>
            <p:ph idx="1"/>
          </p:nvPr>
        </p:nvSpPr>
        <p:spPr>
          <a:xfrm>
            <a:off x="283029" y="1534160"/>
            <a:ext cx="7141029" cy="5323840"/>
          </a:xfrm>
        </p:spPr>
        <p:txBody>
          <a:bodyPr/>
          <a:lstStyle/>
          <a:p>
            <a:pPr marL="0" lvl="0" indent="0">
              <a:spcBef>
                <a:spcPts val="0"/>
              </a:spcBef>
              <a:buNone/>
            </a:pPr>
            <a:r>
              <a:rPr lang="tr-TR" dirty="0">
                <a:latin typeface="Times New Roman" panose="02020603050405020304" pitchFamily="18" charset="0"/>
                <a:cs typeface="Times New Roman" panose="02020603050405020304" pitchFamily="18" charset="0"/>
              </a:rPr>
              <a:t>Genel amaçlı bir programlama dilidir. </a:t>
            </a:r>
          </a:p>
          <a:p>
            <a:pPr marL="0" lvl="0" indent="0">
              <a:spcBef>
                <a:spcPts val="1200"/>
              </a:spcBef>
              <a:buNone/>
            </a:pPr>
            <a:r>
              <a:rPr lang="tr-TR" dirty="0">
                <a:latin typeface="Times New Roman" panose="02020603050405020304" pitchFamily="18" charset="0"/>
                <a:cs typeface="Times New Roman" panose="02020603050405020304" pitchFamily="18" charset="0"/>
              </a:rPr>
              <a:t>Yorumlanan ve dinamik bir dil olan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esas olarak nesne tabanlı programlama yaklaşımlarını ve fonksiyonel programlamayı desteklemektedir.</a:t>
            </a:r>
          </a:p>
          <a:p>
            <a:pPr marL="457200" lvl="0" indent="-317500">
              <a:spcBef>
                <a:spcPts val="1200"/>
              </a:spcBef>
              <a:buSzPts val="1400"/>
            </a:pPr>
            <a:r>
              <a:rPr lang="tr-TR" dirty="0">
                <a:latin typeface="Times New Roman" panose="02020603050405020304" pitchFamily="18" charset="0"/>
                <a:cs typeface="Times New Roman" panose="02020603050405020304" pitchFamily="18" charset="0"/>
              </a:rPr>
              <a:t>Hızlı </a:t>
            </a:r>
            <a:r>
              <a:rPr lang="tr-TR" dirty="0" err="1">
                <a:latin typeface="Times New Roman" panose="02020603050405020304" pitchFamily="18" charset="0"/>
                <a:cs typeface="Times New Roman" panose="02020603050405020304" pitchFamily="18" charset="0"/>
              </a:rPr>
              <a:t>prototipleme</a:t>
            </a:r>
            <a:endParaRPr lang="tr-TR" dirty="0">
              <a:latin typeface="Times New Roman" panose="02020603050405020304" pitchFamily="18" charset="0"/>
              <a:cs typeface="Times New Roman" panose="02020603050405020304" pitchFamily="18" charset="0"/>
            </a:endParaRP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Basit </a:t>
            </a:r>
            <a:r>
              <a:rPr lang="tr-TR" dirty="0" err="1">
                <a:latin typeface="Times New Roman" panose="02020603050405020304" pitchFamily="18" charset="0"/>
                <a:cs typeface="Times New Roman" panose="02020603050405020304" pitchFamily="18" charset="0"/>
              </a:rPr>
              <a:t>syntax</a:t>
            </a:r>
            <a:endParaRPr lang="tr-TR" dirty="0">
              <a:latin typeface="Times New Roman" panose="02020603050405020304" pitchFamily="18" charset="0"/>
              <a:cs typeface="Times New Roman" panose="02020603050405020304" pitchFamily="18" charset="0"/>
            </a:endParaRP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Kolay kullanım</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Geniş topluluk</a:t>
            </a:r>
          </a:p>
        </p:txBody>
      </p:sp>
      <p:sp>
        <p:nvSpPr>
          <p:cNvPr id="7" name="Text Placeholder 6">
            <a:extLst>
              <a:ext uri="{FF2B5EF4-FFF2-40B4-BE49-F238E27FC236}">
                <a16:creationId xmlns:a16="http://schemas.microsoft.com/office/drawing/2014/main" id="{8FEED008-6CE0-46ED-A215-920A3E038CEC}"/>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Python</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Text Placeholder 7">
            <a:extLst>
              <a:ext uri="{FF2B5EF4-FFF2-40B4-BE49-F238E27FC236}">
                <a16:creationId xmlns:a16="http://schemas.microsoft.com/office/drawing/2014/main" id="{D1887C94-3B79-4E42-8DEF-4364EF0A90C8}"/>
              </a:ext>
            </a:extLst>
          </p:cNvPr>
          <p:cNvSpPr>
            <a:spLocks noGrp="1"/>
          </p:cNvSpPr>
          <p:nvPr>
            <p:ph type="body" sz="quarter" idx="12"/>
          </p:nvPr>
        </p:nvSpPr>
        <p:spPr/>
        <p:txBody>
          <a:bodyPr/>
          <a:lstStyle/>
          <a:p>
            <a:endParaRPr lang="tr-TR"/>
          </a:p>
        </p:txBody>
      </p:sp>
      <p:pic>
        <p:nvPicPr>
          <p:cNvPr id="9" name="Google Shape;295;p47">
            <a:extLst>
              <a:ext uri="{FF2B5EF4-FFF2-40B4-BE49-F238E27FC236}">
                <a16:creationId xmlns:a16="http://schemas.microsoft.com/office/drawing/2014/main" id="{A9540794-E969-41F8-B3CF-E1BE273690A5}"/>
              </a:ext>
            </a:extLst>
          </p:cNvPr>
          <p:cNvPicPr preferRelativeResize="0"/>
          <p:nvPr/>
        </p:nvPicPr>
        <p:blipFill rotWithShape="1">
          <a:blip r:embed="rId2">
            <a:alphaModFix/>
          </a:blip>
          <a:srcRect/>
          <a:stretch/>
        </p:blipFill>
        <p:spPr>
          <a:xfrm>
            <a:off x="7721821" y="1682979"/>
            <a:ext cx="4470179" cy="1760409"/>
          </a:xfrm>
          <a:prstGeom prst="rect">
            <a:avLst/>
          </a:prstGeom>
          <a:noFill/>
          <a:ln>
            <a:noFill/>
          </a:ln>
        </p:spPr>
      </p:pic>
      <p:pic>
        <p:nvPicPr>
          <p:cNvPr id="10" name="Google Shape;297;p47">
            <a:extLst>
              <a:ext uri="{FF2B5EF4-FFF2-40B4-BE49-F238E27FC236}">
                <a16:creationId xmlns:a16="http://schemas.microsoft.com/office/drawing/2014/main" id="{E6BFE20A-F79B-45A8-981E-A9011DC826D7}"/>
              </a:ext>
            </a:extLst>
          </p:cNvPr>
          <p:cNvPicPr preferRelativeResize="0"/>
          <p:nvPr/>
        </p:nvPicPr>
        <p:blipFill>
          <a:blip r:embed="rId3">
            <a:alphaModFix/>
          </a:blip>
          <a:stretch>
            <a:fillRect/>
          </a:stretch>
        </p:blipFill>
        <p:spPr>
          <a:xfrm>
            <a:off x="8162796" y="3655421"/>
            <a:ext cx="4029204" cy="3202579"/>
          </a:xfrm>
          <a:prstGeom prst="rect">
            <a:avLst/>
          </a:prstGeom>
          <a:noFill/>
          <a:ln>
            <a:noFill/>
          </a:ln>
        </p:spPr>
      </p:pic>
    </p:spTree>
    <p:extLst>
      <p:ext uri="{BB962C8B-B14F-4D97-AF65-F5344CB8AC3E}">
        <p14:creationId xmlns:p14="http://schemas.microsoft.com/office/powerpoint/2010/main" val="1458118651"/>
      </p:ext>
    </p:extLst>
  </p:cSld>
  <p:clrMapOvr>
    <a:masterClrMapping/>
  </p:clrMapOvr>
  <p:transition spd="slow" advTm="2000">
    <p:cover dir="d"/>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33471-E1DE-4410-8DA3-C2D1A0BA8B09}"/>
              </a:ext>
            </a:extLst>
          </p:cNvPr>
          <p:cNvSpPr>
            <a:spLocks noGrp="1"/>
          </p:cNvSpPr>
          <p:nvPr>
            <p:ph idx="1"/>
          </p:nvPr>
        </p:nvSpPr>
        <p:spPr>
          <a:xfrm>
            <a:off x="950841" y="1817188"/>
            <a:ext cx="6346371" cy="5323840"/>
          </a:xfrm>
        </p:spPr>
        <p:txBody>
          <a:bodyPr/>
          <a:lstStyle/>
          <a:p>
            <a:pPr marL="0" lvl="0" indent="0">
              <a:spcBef>
                <a:spcPts val="0"/>
              </a:spcBef>
              <a:buClr>
                <a:schemeClr val="dk1"/>
              </a:buClr>
              <a:buSzPts val="2000"/>
              <a:buNone/>
            </a:pPr>
            <a:r>
              <a:rPr lang="tr-TR" dirty="0" err="1">
                <a:latin typeface="Times New Roman" panose="02020603050405020304" pitchFamily="18" charset="0"/>
                <a:cs typeface="Times New Roman" panose="02020603050405020304" pitchFamily="18" charset="0"/>
              </a:rPr>
              <a:t>Python’da</a:t>
            </a:r>
            <a:r>
              <a:rPr lang="tr-TR" dirty="0">
                <a:latin typeface="Times New Roman" panose="02020603050405020304" pitchFamily="18" charset="0"/>
                <a:cs typeface="Times New Roman" panose="02020603050405020304" pitchFamily="18" charset="0"/>
              </a:rPr>
              <a:t> bilimsel hesaplamalarda kullanılan temel pakettir.</a:t>
            </a:r>
          </a:p>
          <a:p>
            <a:pPr marL="457200" lvl="0" indent="-317500">
              <a:spcBef>
                <a:spcPts val="1200"/>
              </a:spcBef>
              <a:buSzPts val="1400"/>
            </a:pPr>
            <a:r>
              <a:rPr lang="tr-TR" dirty="0">
                <a:latin typeface="Times New Roman" panose="02020603050405020304" pitchFamily="18" charset="0"/>
                <a:cs typeface="Times New Roman" panose="02020603050405020304" pitchFamily="18" charset="0"/>
              </a:rPr>
              <a:t>Dizi oluşturma</a:t>
            </a:r>
          </a:p>
          <a:p>
            <a:pPr marL="457200" lvl="0" indent="-317500">
              <a:spcBef>
                <a:spcPts val="0"/>
              </a:spcBef>
              <a:buSzPts val="1400"/>
            </a:pPr>
            <a:r>
              <a:rPr lang="tr-TR" dirty="0" err="1">
                <a:latin typeface="Times New Roman" panose="02020603050405020304" pitchFamily="18" charset="0"/>
                <a:cs typeface="Times New Roman" panose="02020603050405020304" pitchFamily="18" charset="0"/>
              </a:rPr>
              <a:t>Vektörleştirme</a:t>
            </a:r>
            <a:r>
              <a:rPr lang="tr-TR" dirty="0">
                <a:latin typeface="Times New Roman" panose="02020603050405020304" pitchFamily="18" charset="0"/>
                <a:cs typeface="Times New Roman" panose="02020603050405020304" pitchFamily="18" charset="0"/>
              </a:rPr>
              <a:t> ve dilimleme</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Matrisler ve basit lineer cebir</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Veri dosyaları</a:t>
            </a:r>
          </a:p>
        </p:txBody>
      </p:sp>
      <p:sp>
        <p:nvSpPr>
          <p:cNvPr id="3" name="Text Placeholder 2">
            <a:extLst>
              <a:ext uri="{FF2B5EF4-FFF2-40B4-BE49-F238E27FC236}">
                <a16:creationId xmlns:a16="http://schemas.microsoft.com/office/drawing/2014/main" id="{51556E47-0BEE-4402-A658-3791589C226B}"/>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NumPy</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EDF03502-29FF-4610-B757-A588366A6446}"/>
              </a:ext>
            </a:extLst>
          </p:cNvPr>
          <p:cNvSpPr>
            <a:spLocks noGrp="1"/>
          </p:cNvSpPr>
          <p:nvPr>
            <p:ph type="body" sz="quarter" idx="12"/>
          </p:nvPr>
        </p:nvSpPr>
        <p:spPr/>
        <p:txBody>
          <a:bodyPr/>
          <a:lstStyle/>
          <a:p>
            <a:endParaRPr lang="tr-TR"/>
          </a:p>
        </p:txBody>
      </p:sp>
      <p:pic>
        <p:nvPicPr>
          <p:cNvPr id="5" name="Google Shape;304;p48">
            <a:extLst>
              <a:ext uri="{FF2B5EF4-FFF2-40B4-BE49-F238E27FC236}">
                <a16:creationId xmlns:a16="http://schemas.microsoft.com/office/drawing/2014/main" id="{571C56AB-A719-4F11-99AD-88491CEEEBB2}"/>
              </a:ext>
            </a:extLst>
          </p:cNvPr>
          <p:cNvPicPr preferRelativeResize="0"/>
          <p:nvPr/>
        </p:nvPicPr>
        <p:blipFill rotWithShape="1">
          <a:blip r:embed="rId2">
            <a:alphaModFix/>
          </a:blip>
          <a:srcRect/>
          <a:stretch/>
        </p:blipFill>
        <p:spPr>
          <a:xfrm>
            <a:off x="8067974" y="2471136"/>
            <a:ext cx="3753912" cy="3121337"/>
          </a:xfrm>
          <a:prstGeom prst="rect">
            <a:avLst/>
          </a:prstGeom>
          <a:noFill/>
          <a:ln>
            <a:noFill/>
          </a:ln>
        </p:spPr>
      </p:pic>
    </p:spTree>
    <p:extLst>
      <p:ext uri="{BB962C8B-B14F-4D97-AF65-F5344CB8AC3E}">
        <p14:creationId xmlns:p14="http://schemas.microsoft.com/office/powerpoint/2010/main" val="1878779242"/>
      </p:ext>
    </p:extLst>
  </p:cSld>
  <p:clrMapOvr>
    <a:masterClrMapping/>
  </p:clrMapOvr>
  <p:transition spd="slow" advTm="2000">
    <p:cover dir="d"/>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53898B-ACD0-4273-A6CB-35E79F3DCF34}"/>
              </a:ext>
            </a:extLst>
          </p:cNvPr>
          <p:cNvSpPr>
            <a:spLocks noGrp="1"/>
          </p:cNvSpPr>
          <p:nvPr>
            <p:ph idx="1"/>
          </p:nvPr>
        </p:nvSpPr>
        <p:spPr>
          <a:xfrm>
            <a:off x="244726" y="1487509"/>
            <a:ext cx="7500257" cy="5323840"/>
          </a:xfrm>
        </p:spPr>
        <p:txBody>
          <a:bodyPr/>
          <a:lstStyle/>
          <a:p>
            <a:pPr marL="0" lvl="0" indent="0">
              <a:spcBef>
                <a:spcPts val="0"/>
              </a:spcBef>
              <a:buNone/>
            </a:pPr>
            <a:r>
              <a:rPr lang="tr-TR" dirty="0">
                <a:latin typeface="Times New Roman" panose="02020603050405020304" pitchFamily="18" charset="0"/>
                <a:cs typeface="Times New Roman" panose="02020603050405020304" pitchFamily="18" charset="0"/>
              </a:rPr>
              <a:t>Veri analizi ve veri ön işlemeyi kolaylaştıran açık kaynak kodlu bir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kütüphanesidir. </a:t>
            </a:r>
          </a:p>
          <a:p>
            <a:pPr marL="457200" lvl="0" indent="-317500">
              <a:spcBef>
                <a:spcPts val="1200"/>
              </a:spcBef>
              <a:buSzPts val="1400"/>
            </a:pPr>
            <a:r>
              <a:rPr lang="tr-TR" dirty="0">
                <a:latin typeface="Times New Roman" panose="02020603050405020304" pitchFamily="18" charset="0"/>
                <a:cs typeface="Times New Roman" panose="02020603050405020304" pitchFamily="18" charset="0"/>
              </a:rPr>
              <a:t>Veri manipülasyonu için kullanışlı fonksiyonlar</a:t>
            </a: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Farklı biçimler arasında veri okuma ve yazma araçları: CSV ve metin dosyaları, Microsoft Excel, SQL </a:t>
            </a:r>
            <a:r>
              <a:rPr lang="tr-TR" dirty="0" err="1">
                <a:latin typeface="Times New Roman" panose="02020603050405020304" pitchFamily="18" charset="0"/>
                <a:cs typeface="Times New Roman" panose="02020603050405020304" pitchFamily="18" charset="0"/>
              </a:rPr>
              <a:t>veritabanları</a:t>
            </a:r>
            <a:endParaRPr lang="tr-TR" dirty="0">
              <a:latin typeface="Times New Roman" panose="02020603050405020304" pitchFamily="18" charset="0"/>
              <a:cs typeface="Times New Roman" panose="02020603050405020304" pitchFamily="18" charset="0"/>
            </a:endParaRPr>
          </a:p>
          <a:p>
            <a:pPr marL="457200" lvl="0" indent="-317500">
              <a:spcBef>
                <a:spcPts val="0"/>
              </a:spcBef>
              <a:buSzPts val="1400"/>
            </a:pPr>
            <a:r>
              <a:rPr lang="tr-TR" dirty="0">
                <a:latin typeface="Times New Roman" panose="02020603050405020304" pitchFamily="18" charset="0"/>
                <a:cs typeface="Times New Roman" panose="02020603050405020304" pitchFamily="18" charset="0"/>
              </a:rPr>
              <a:t>Basit seviyede hızlı veri görselleştirme</a:t>
            </a:r>
          </a:p>
          <a:p>
            <a:endParaRPr lang="tr-TR"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09E2684-12AE-4864-AA51-CD5853C187D3}"/>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Pandas</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2AA86956-A209-4E69-A0E3-1F40F517FA17}"/>
              </a:ext>
            </a:extLst>
          </p:cNvPr>
          <p:cNvSpPr>
            <a:spLocks noGrp="1"/>
          </p:cNvSpPr>
          <p:nvPr>
            <p:ph type="body" sz="quarter" idx="12"/>
          </p:nvPr>
        </p:nvSpPr>
        <p:spPr/>
        <p:txBody>
          <a:bodyPr/>
          <a:lstStyle/>
          <a:p>
            <a:endParaRPr lang="tr-TR"/>
          </a:p>
        </p:txBody>
      </p:sp>
      <p:pic>
        <p:nvPicPr>
          <p:cNvPr id="5" name="Google Shape;311;p49">
            <a:extLst>
              <a:ext uri="{FF2B5EF4-FFF2-40B4-BE49-F238E27FC236}">
                <a16:creationId xmlns:a16="http://schemas.microsoft.com/office/drawing/2014/main" id="{66C94630-88C1-4B17-9DBC-E9F8FC970516}"/>
              </a:ext>
            </a:extLst>
          </p:cNvPr>
          <p:cNvPicPr preferRelativeResize="0"/>
          <p:nvPr/>
        </p:nvPicPr>
        <p:blipFill rotWithShape="1">
          <a:blip r:embed="rId2">
            <a:alphaModFix/>
          </a:blip>
          <a:srcRect l="43301"/>
          <a:stretch/>
        </p:blipFill>
        <p:spPr>
          <a:xfrm>
            <a:off x="7912838" y="4149429"/>
            <a:ext cx="4355362" cy="1924800"/>
          </a:xfrm>
          <a:prstGeom prst="rect">
            <a:avLst/>
          </a:prstGeom>
          <a:noFill/>
          <a:ln>
            <a:noFill/>
          </a:ln>
        </p:spPr>
      </p:pic>
      <p:pic>
        <p:nvPicPr>
          <p:cNvPr id="6" name="Google Shape;312;p49">
            <a:extLst>
              <a:ext uri="{FF2B5EF4-FFF2-40B4-BE49-F238E27FC236}">
                <a16:creationId xmlns:a16="http://schemas.microsoft.com/office/drawing/2014/main" id="{1CF863E8-614E-4EF4-B0F0-421D3F6FFF24}"/>
              </a:ext>
            </a:extLst>
          </p:cNvPr>
          <p:cNvPicPr preferRelativeResize="0"/>
          <p:nvPr/>
        </p:nvPicPr>
        <p:blipFill rotWithShape="1">
          <a:blip r:embed="rId2">
            <a:alphaModFix/>
          </a:blip>
          <a:srcRect r="56838"/>
          <a:stretch/>
        </p:blipFill>
        <p:spPr>
          <a:xfrm>
            <a:off x="8197146" y="1931150"/>
            <a:ext cx="3668283" cy="1497850"/>
          </a:xfrm>
          <a:prstGeom prst="rect">
            <a:avLst/>
          </a:prstGeom>
          <a:noFill/>
          <a:ln>
            <a:noFill/>
          </a:ln>
        </p:spPr>
      </p:pic>
    </p:spTree>
    <p:extLst>
      <p:ext uri="{BB962C8B-B14F-4D97-AF65-F5344CB8AC3E}">
        <p14:creationId xmlns:p14="http://schemas.microsoft.com/office/powerpoint/2010/main" val="3086407118"/>
      </p:ext>
    </p:extLst>
  </p:cSld>
  <p:clrMapOvr>
    <a:masterClrMapping/>
  </p:clrMapOvr>
  <p:transition spd="slow" advTm="2000">
    <p:cover dir="d"/>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BAB41A-BEA7-46C7-9F81-3CCB6E6FAB27}"/>
              </a:ext>
            </a:extLst>
          </p:cNvPr>
          <p:cNvSpPr>
            <a:spLocks noGrp="1"/>
          </p:cNvSpPr>
          <p:nvPr>
            <p:ph idx="1"/>
          </p:nvPr>
        </p:nvSpPr>
        <p:spPr>
          <a:xfrm>
            <a:off x="0" y="1534160"/>
            <a:ext cx="12061371" cy="4224383"/>
          </a:xfrm>
        </p:spPr>
        <p:txBody>
          <a:bodyPr>
            <a:normAutofit/>
          </a:bodyPr>
          <a:lstStyle/>
          <a:p>
            <a:pPr marL="0" lvl="0" indent="0">
              <a:spcBef>
                <a:spcPts val="0"/>
              </a:spcBef>
              <a:buNone/>
            </a:pP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programlama dili için bir veri görselleştirme ve çizim kütüphanesidir.</a:t>
            </a:r>
          </a:p>
          <a:p>
            <a:pPr lvl="0" indent="-139700">
              <a:spcBef>
                <a:spcPts val="1200"/>
              </a:spcBef>
              <a:buSzPts val="1400"/>
            </a:pPr>
            <a:r>
              <a:rPr lang="tr-TR" dirty="0" err="1">
                <a:latin typeface="Times New Roman" panose="02020603050405020304" pitchFamily="18" charset="0"/>
                <a:cs typeface="Times New Roman" panose="02020603050405020304" pitchFamily="18" charset="0"/>
              </a:rPr>
              <a:t>Matplotlib</a:t>
            </a:r>
            <a:r>
              <a:rPr lang="tr-TR" dirty="0">
                <a:latin typeface="Times New Roman" panose="02020603050405020304" pitchFamily="18" charset="0"/>
                <a:cs typeface="Times New Roman" panose="02020603050405020304" pitchFamily="18" charset="0"/>
              </a:rPr>
              <a:t>  grafik çizim paketi </a:t>
            </a:r>
            <a:r>
              <a:rPr lang="tr-TR" dirty="0" err="1">
                <a:latin typeface="Times New Roman" panose="02020603050405020304" pitchFamily="18" charset="0"/>
                <a:cs typeface="Times New Roman" panose="02020603050405020304" pitchFamily="18" charset="0"/>
              </a:rPr>
              <a:t>Python’la</a:t>
            </a:r>
            <a:r>
              <a:rPr lang="tr-TR" dirty="0">
                <a:latin typeface="Times New Roman" panose="02020603050405020304" pitchFamily="18" charset="0"/>
                <a:cs typeface="Times New Roman" panose="02020603050405020304" pitchFamily="18" charset="0"/>
              </a:rPr>
              <a:t> bilimsel programlamanın en önemli araçlarından birisidir </a:t>
            </a:r>
          </a:p>
          <a:p>
            <a:pPr lvl="0" indent="-139700">
              <a:spcBef>
                <a:spcPts val="0"/>
              </a:spcBef>
              <a:buSzPts val="1400"/>
            </a:pPr>
            <a:r>
              <a:rPr lang="tr-TR" dirty="0">
                <a:latin typeface="Times New Roman" panose="02020603050405020304" pitchFamily="18" charset="0"/>
                <a:cs typeface="Times New Roman" panose="02020603050405020304" pitchFamily="18" charset="0"/>
              </a:rPr>
              <a:t>Çok kuvvetli bir paket olan </a:t>
            </a:r>
            <a:r>
              <a:rPr lang="tr-TR" dirty="0" err="1">
                <a:latin typeface="Times New Roman" panose="02020603050405020304" pitchFamily="18" charset="0"/>
                <a:cs typeface="Times New Roman" panose="02020603050405020304" pitchFamily="18" charset="0"/>
              </a:rPr>
              <a:t>Matplotlib</a:t>
            </a:r>
            <a:r>
              <a:rPr lang="tr-TR" dirty="0">
                <a:latin typeface="Times New Roman" panose="02020603050405020304" pitchFamily="18" charset="0"/>
                <a:cs typeface="Times New Roman" panose="02020603050405020304" pitchFamily="18" charset="0"/>
              </a:rPr>
              <a:t> ile verileri etkileşimli olarak görselleştirebilir</a:t>
            </a:r>
          </a:p>
          <a:p>
            <a:pPr lvl="0" indent="-139700">
              <a:spcBef>
                <a:spcPts val="0"/>
              </a:spcBef>
              <a:buSzPts val="1400"/>
            </a:pPr>
            <a:r>
              <a:rPr lang="tr-TR" dirty="0">
                <a:latin typeface="Times New Roman" panose="02020603050405020304" pitchFamily="18" charset="0"/>
                <a:cs typeface="Times New Roman" panose="02020603050405020304" pitchFamily="18" charset="0"/>
              </a:rPr>
              <a:t>Basıma ve yayınlanmaya uygun yüksek kalitede çıktılar hazırlayabiliriz</a:t>
            </a:r>
          </a:p>
          <a:p>
            <a:pPr lvl="0" indent="-139700">
              <a:spcBef>
                <a:spcPts val="0"/>
              </a:spcBef>
              <a:buSzPts val="1400"/>
            </a:pPr>
            <a:r>
              <a:rPr lang="tr-TR" dirty="0">
                <a:latin typeface="Times New Roman" panose="02020603050405020304" pitchFamily="18" charset="0"/>
                <a:cs typeface="Times New Roman" panose="02020603050405020304" pitchFamily="18" charset="0"/>
              </a:rPr>
              <a:t>Hem iki boyutlu hem de üç boyutlu grafikler üretilebilir</a:t>
            </a:r>
          </a:p>
          <a:p>
            <a:endParaRPr lang="tr-TR"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3431006-B435-4718-BC0D-7BEA773DFCEC}"/>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Matplotlib</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68EB02CF-9AC2-4695-87CB-1C3F8F148B1E}"/>
              </a:ext>
            </a:extLst>
          </p:cNvPr>
          <p:cNvSpPr>
            <a:spLocks noGrp="1"/>
          </p:cNvSpPr>
          <p:nvPr>
            <p:ph type="body" sz="quarter" idx="12"/>
          </p:nvPr>
        </p:nvSpPr>
        <p:spPr/>
        <p:txBody>
          <a:bodyPr/>
          <a:lstStyle/>
          <a:p>
            <a:endParaRPr lang="tr-TR"/>
          </a:p>
        </p:txBody>
      </p:sp>
      <p:pic>
        <p:nvPicPr>
          <p:cNvPr id="5" name="Google Shape;319;p50">
            <a:extLst>
              <a:ext uri="{FF2B5EF4-FFF2-40B4-BE49-F238E27FC236}">
                <a16:creationId xmlns:a16="http://schemas.microsoft.com/office/drawing/2014/main" id="{4E5A2EEC-9314-4722-827D-BD45D6CFDA2A}"/>
              </a:ext>
            </a:extLst>
          </p:cNvPr>
          <p:cNvPicPr preferRelativeResize="0"/>
          <p:nvPr/>
        </p:nvPicPr>
        <p:blipFill rotWithShape="1">
          <a:blip r:embed="rId2">
            <a:alphaModFix/>
          </a:blip>
          <a:srcRect/>
          <a:stretch/>
        </p:blipFill>
        <p:spPr>
          <a:xfrm>
            <a:off x="4010361" y="5993783"/>
            <a:ext cx="3884250" cy="712125"/>
          </a:xfrm>
          <a:prstGeom prst="rect">
            <a:avLst/>
          </a:prstGeom>
          <a:noFill/>
          <a:ln>
            <a:noFill/>
          </a:ln>
        </p:spPr>
      </p:pic>
    </p:spTree>
    <p:extLst>
      <p:ext uri="{BB962C8B-B14F-4D97-AF65-F5344CB8AC3E}">
        <p14:creationId xmlns:p14="http://schemas.microsoft.com/office/powerpoint/2010/main" val="2276113347"/>
      </p:ext>
    </p:extLst>
  </p:cSld>
  <p:clrMapOvr>
    <a:masterClrMapping/>
  </p:clrMapOvr>
  <p:transition spd="slow" advTm="2000">
    <p:cover dir="d"/>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İÇERİK</a:t>
            </a:r>
            <a:endParaRPr lang="en-US" sz="4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5" name="Table 4">
            <a:extLst>
              <a:ext uri="{FF2B5EF4-FFF2-40B4-BE49-F238E27FC236}">
                <a16:creationId xmlns:a16="http://schemas.microsoft.com/office/drawing/2014/main" id="{8FD53D30-DA31-4BC3-8271-14F7FA6A3889}"/>
              </a:ext>
            </a:extLst>
          </p:cNvPr>
          <p:cNvGraphicFramePr>
            <a:graphicFrameLocks noGrp="1"/>
          </p:cNvGraphicFramePr>
          <p:nvPr>
            <p:extLst>
              <p:ext uri="{D42A27DB-BD31-4B8C-83A1-F6EECF244321}">
                <p14:modId xmlns:p14="http://schemas.microsoft.com/office/powerpoint/2010/main" val="220255646"/>
              </p:ext>
            </p:extLst>
          </p:nvPr>
        </p:nvGraphicFramePr>
        <p:xfrm>
          <a:off x="1182547" y="2013462"/>
          <a:ext cx="9826906" cy="3840480"/>
        </p:xfrm>
        <a:graphic>
          <a:graphicData uri="http://schemas.openxmlformats.org/drawingml/2006/table">
            <a:tbl>
              <a:tblPr firstRow="1" bandRow="1">
                <a:tableStyleId>{5C22544A-7EE6-4342-B048-85BDC9FD1C3A}</a:tableStyleId>
              </a:tblPr>
              <a:tblGrid>
                <a:gridCol w="8599989">
                  <a:extLst>
                    <a:ext uri="{9D8B030D-6E8A-4147-A177-3AD203B41FA5}">
                      <a16:colId xmlns:a16="http://schemas.microsoft.com/office/drawing/2014/main" val="2573091750"/>
                    </a:ext>
                  </a:extLst>
                </a:gridCol>
                <a:gridCol w="1226917">
                  <a:extLst>
                    <a:ext uri="{9D8B030D-6E8A-4147-A177-3AD203B41FA5}">
                      <a16:colId xmlns:a16="http://schemas.microsoft.com/office/drawing/2014/main" val="1194615661"/>
                    </a:ext>
                  </a:extLst>
                </a:gridCol>
              </a:tblGrid>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Proje Tanıtımı</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214972"/>
                  </a:ext>
                </a:extLst>
              </a:tr>
              <a:tr h="519244">
                <a:tc>
                  <a:txBody>
                    <a:bodyPr/>
                    <a:lstStyle/>
                    <a:p>
                      <a:r>
                        <a:rPr lang="tr-TR"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rPr>
                        <a:t>Yapay Zeka</a:t>
                      </a:r>
                      <a:endParaRPr lang="id-ID"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0257579"/>
                  </a:ext>
                </a:extLst>
              </a:tr>
              <a:tr h="519244">
                <a:tc>
                  <a:txBody>
                    <a:bodyPr/>
                    <a:lstStyle/>
                    <a:p>
                      <a:r>
                        <a:rPr lang="tr-TR"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rPr>
                        <a:t>Proje Adımları</a:t>
                      </a:r>
                      <a:endParaRPr lang="id-ID" sz="3600" b="0" dirty="0">
                        <a:solidFill>
                          <a:schemeClr val="tx1"/>
                        </a:solidFill>
                        <a:latin typeface="Times New Roman" panose="02020603050405020304" pitchFamily="18" charset="0"/>
                        <a:ea typeface="Source Sans Pro" panose="020B05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3206921"/>
                  </a:ext>
                </a:extLst>
              </a:tr>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Araçlar</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0659814"/>
                  </a:ext>
                </a:extLst>
              </a:tr>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İletişim</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91497"/>
                  </a:ext>
                </a:extLst>
              </a:tr>
              <a:tr h="519244">
                <a:tc>
                  <a:txBody>
                    <a:bodyPr/>
                    <a:lstStyle/>
                    <a:p>
                      <a:r>
                        <a:rPr lang="tr-TR"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rPr>
                        <a:t>Kaynaklar</a:t>
                      </a:r>
                      <a:endParaRPr lang="id-ID" sz="3600" b="0" dirty="0">
                        <a:solidFill>
                          <a:schemeClr val="tx1"/>
                        </a:solidFill>
                        <a:latin typeface="Times New Roman" panose="02020603050405020304" pitchFamily="18" charset="0"/>
                        <a:ea typeface="Source Sans Pro Light" panose="020B0403030403020204" pitchFamily="34"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id-ID" sz="1600" b="0" dirty="0">
                        <a:solidFill>
                          <a:schemeClr val="accent1"/>
                        </a:solidFill>
                        <a:latin typeface="+mj-lt"/>
                        <a:ea typeface="Source Sans Pro Light" panose="020B0403030403020204" pitchFamily="34" charset="0"/>
                        <a:cs typeface="Tahoma" panose="020B060403050404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065260"/>
                  </a:ext>
                </a:extLst>
              </a:tr>
            </a:tbl>
          </a:graphicData>
        </a:graphic>
      </p:graphicFrame>
    </p:spTree>
    <p:extLst>
      <p:ext uri="{BB962C8B-B14F-4D97-AF65-F5344CB8AC3E}">
        <p14:creationId xmlns:p14="http://schemas.microsoft.com/office/powerpoint/2010/main" val="92319795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57C4E0-9487-445F-9759-EBBF1D43388C}"/>
              </a:ext>
            </a:extLst>
          </p:cNvPr>
          <p:cNvSpPr>
            <a:spLocks noGrp="1"/>
          </p:cNvSpPr>
          <p:nvPr>
            <p:ph idx="1"/>
          </p:nvPr>
        </p:nvSpPr>
        <p:spPr>
          <a:xfrm>
            <a:off x="0" y="1534160"/>
            <a:ext cx="7663543" cy="5323840"/>
          </a:xfrm>
        </p:spPr>
        <p:txBody>
          <a:bodyPr/>
          <a:lstStyle/>
          <a:p>
            <a:pPr marL="0" lvl="0" indent="0">
              <a:spcBef>
                <a:spcPts val="0"/>
              </a:spcBef>
              <a:buClr>
                <a:schemeClr val="dk1"/>
              </a:buClr>
              <a:buSzPts val="2000"/>
              <a:buNone/>
            </a:pPr>
            <a:r>
              <a:rPr lang="tr-TR" dirty="0" err="1">
                <a:latin typeface="Times New Roman" panose="02020603050405020304" pitchFamily="18" charset="0"/>
                <a:ea typeface="Microsoft Sans Serif" panose="020B0604020202020204" pitchFamily="34" charset="0"/>
                <a:cs typeface="Times New Roman" panose="02020603050405020304" pitchFamily="18" charset="0"/>
              </a:rPr>
              <a:t>Python</a:t>
            </a:r>
            <a:r>
              <a:rPr lang="tr-TR" dirty="0">
                <a:latin typeface="Times New Roman" panose="02020603050405020304" pitchFamily="18" charset="0"/>
                <a:ea typeface="Microsoft Sans Serif" panose="020B0604020202020204" pitchFamily="34" charset="0"/>
                <a:cs typeface="Times New Roman" panose="02020603050405020304" pitchFamily="18" charset="0"/>
              </a:rPr>
              <a:t> programlama dili için ücretsiz bir yazılım makinesi öğrenme kütüphanesidir.</a:t>
            </a:r>
          </a:p>
          <a:p>
            <a:pPr marL="0" lvl="0" indent="0">
              <a:spcBef>
                <a:spcPts val="1200"/>
              </a:spcBef>
              <a:buNone/>
            </a:pPr>
            <a:r>
              <a:rPr lang="tr-TR" dirty="0">
                <a:latin typeface="Times New Roman" panose="02020603050405020304" pitchFamily="18" charset="0"/>
                <a:ea typeface="Microsoft Sans Serif" panose="020B0604020202020204" pitchFamily="34" charset="0"/>
                <a:cs typeface="Times New Roman" panose="02020603050405020304" pitchFamily="18" charset="0"/>
              </a:rPr>
              <a:t>Doğrusal regresyon, lojistik regresyon, karar ağaçları, rastgele orman gibi birçok temel yöntemi bünyesinde bulundurur.</a:t>
            </a:r>
          </a:p>
          <a:p>
            <a:pPr marL="0" lvl="0" indent="0" algn="ctr">
              <a:spcBef>
                <a:spcPts val="1200"/>
              </a:spcBef>
              <a:buNone/>
            </a:pPr>
            <a:r>
              <a:rPr lang="tr-TR" u="sng" dirty="0">
                <a:solidFill>
                  <a:schemeClr val="hlink"/>
                </a:solidFill>
                <a:latin typeface="Times New Roman" panose="02020603050405020304" pitchFamily="18" charset="0"/>
                <a:ea typeface="Microsoft Sans Serif" panose="020B0604020202020204" pitchFamily="34" charset="0"/>
                <a:cs typeface="Times New Roman" panose="02020603050405020304" pitchFamily="18" charset="0"/>
                <a:hlinkClick r:id="rId2"/>
              </a:rPr>
              <a:t>https://scikit-learn.org/stable/</a:t>
            </a:r>
            <a:endParaRPr lang="tr-TR" dirty="0">
              <a:latin typeface="Times New Roman" panose="02020603050405020304" pitchFamily="18" charset="0"/>
              <a:ea typeface="Microsoft Sans Serif" panose="020B0604020202020204" pitchFamily="34" charset="0"/>
              <a:cs typeface="Times New Roman" panose="02020603050405020304" pitchFamily="18" charset="0"/>
            </a:endParaRPr>
          </a:p>
          <a:p>
            <a:endParaRPr lang="tr-TR" dirty="0">
              <a:latin typeface="Times New Roman" panose="02020603050405020304" pitchFamily="18" charset="0"/>
              <a:ea typeface="Microsoft Sans Serif" panose="020B060402020202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26D89CA-ED93-4917-80EA-4CA21BACCB0C}"/>
              </a:ext>
            </a:extLst>
          </p:cNvPr>
          <p:cNvSpPr>
            <a:spLocks noGrp="1"/>
          </p:cNvSpPr>
          <p:nvPr>
            <p:ph type="body" sz="quarter" idx="11"/>
          </p:nvPr>
        </p:nvSpPr>
        <p:spPr/>
        <p:txBody>
          <a:bodyPr/>
          <a:lstStyle/>
          <a:p>
            <a:r>
              <a:rPr lang="tr" sz="4000" b="1" dirty="0">
                <a:latin typeface="Microsoft Sans Serif" panose="020B0604020202020204" pitchFamily="34" charset="0"/>
                <a:ea typeface="Microsoft Sans Serif" panose="020B0604020202020204" pitchFamily="34" charset="0"/>
                <a:cs typeface="Microsoft Sans Serif" panose="020B0604020202020204" pitchFamily="34" charset="0"/>
              </a:rPr>
              <a:t>Scikit-learn</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 Placeholder 3">
            <a:extLst>
              <a:ext uri="{FF2B5EF4-FFF2-40B4-BE49-F238E27FC236}">
                <a16:creationId xmlns:a16="http://schemas.microsoft.com/office/drawing/2014/main" id="{EB8283F1-9EAF-4BE1-89E0-406547228276}"/>
              </a:ext>
            </a:extLst>
          </p:cNvPr>
          <p:cNvSpPr>
            <a:spLocks noGrp="1"/>
          </p:cNvSpPr>
          <p:nvPr>
            <p:ph type="body" sz="quarter" idx="12"/>
          </p:nvPr>
        </p:nvSpPr>
        <p:spPr/>
        <p:txBody>
          <a:bodyPr/>
          <a:lstStyle/>
          <a:p>
            <a:endParaRPr lang="tr-TR"/>
          </a:p>
        </p:txBody>
      </p:sp>
      <p:pic>
        <p:nvPicPr>
          <p:cNvPr id="5" name="Google Shape;326;p51">
            <a:extLst>
              <a:ext uri="{FF2B5EF4-FFF2-40B4-BE49-F238E27FC236}">
                <a16:creationId xmlns:a16="http://schemas.microsoft.com/office/drawing/2014/main" id="{641BB4DE-673B-4B21-BA8C-92847EBD327D}"/>
              </a:ext>
            </a:extLst>
          </p:cNvPr>
          <p:cNvPicPr preferRelativeResize="0"/>
          <p:nvPr/>
        </p:nvPicPr>
        <p:blipFill rotWithShape="1">
          <a:blip r:embed="rId3">
            <a:alphaModFix/>
          </a:blip>
          <a:srcRect/>
          <a:stretch/>
        </p:blipFill>
        <p:spPr>
          <a:xfrm>
            <a:off x="8263832" y="1534160"/>
            <a:ext cx="3544524" cy="2013646"/>
          </a:xfrm>
          <a:prstGeom prst="rect">
            <a:avLst/>
          </a:prstGeom>
          <a:noFill/>
          <a:ln>
            <a:noFill/>
          </a:ln>
        </p:spPr>
      </p:pic>
      <p:pic>
        <p:nvPicPr>
          <p:cNvPr id="6" name="Google Shape;327;p51">
            <a:extLst>
              <a:ext uri="{FF2B5EF4-FFF2-40B4-BE49-F238E27FC236}">
                <a16:creationId xmlns:a16="http://schemas.microsoft.com/office/drawing/2014/main" id="{22BB5BF0-73F2-4AB6-95C5-7684DB7389B3}"/>
              </a:ext>
            </a:extLst>
          </p:cNvPr>
          <p:cNvPicPr preferRelativeResize="0"/>
          <p:nvPr/>
        </p:nvPicPr>
        <p:blipFill>
          <a:blip r:embed="rId4">
            <a:alphaModFix/>
          </a:blip>
          <a:stretch>
            <a:fillRect/>
          </a:stretch>
        </p:blipFill>
        <p:spPr>
          <a:xfrm>
            <a:off x="8372689" y="4461057"/>
            <a:ext cx="3558053" cy="2441286"/>
          </a:xfrm>
          <a:prstGeom prst="rect">
            <a:avLst/>
          </a:prstGeom>
          <a:noFill/>
          <a:ln>
            <a:noFill/>
          </a:ln>
        </p:spPr>
      </p:pic>
    </p:spTree>
    <p:extLst>
      <p:ext uri="{BB962C8B-B14F-4D97-AF65-F5344CB8AC3E}">
        <p14:creationId xmlns:p14="http://schemas.microsoft.com/office/powerpoint/2010/main" val="843237344"/>
      </p:ext>
    </p:extLst>
  </p:cSld>
  <p:clrMapOvr>
    <a:masterClrMapping/>
  </p:clrMapOvr>
  <p:transition spd="slow" advTm="2000">
    <p:cover dir="d"/>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Source Sans Pro" panose="020B0503030403020204" pitchFamily="34" charset="0"/>
                <a:ea typeface="Source Sans Pro" panose="020B0503030403020204" pitchFamily="34" charset="0"/>
                <a:cs typeface="Tahoma" panose="020B0604030504040204" pitchFamily="34" charset="0"/>
              </a:rPr>
              <a:t>BAŞARILARIMIZ</a:t>
            </a:r>
            <a:endParaRPr lang="id-ID" sz="2424" spc="182" dirty="0">
              <a:solidFill>
                <a:schemeClr val="bg1">
                  <a:lumMod val="65000"/>
                  <a:alpha val="75000"/>
                </a:schemeClr>
              </a:solidFill>
              <a:latin typeface="Source Sans Pro" panose="020B0503030403020204" pitchFamily="34" charset="0"/>
              <a:ea typeface="Source Sans Pro" panose="020B0503030403020204" pitchFamily="34" charset="0"/>
              <a:cs typeface="Tahoma" panose="020B0604030504040204" pitchFamily="34" charset="0"/>
            </a:endParaRPr>
          </a:p>
        </p:txBody>
      </p:sp>
      <p:sp>
        <p:nvSpPr>
          <p:cNvPr id="12" name="TextBox 11"/>
          <p:cNvSpPr txBox="1"/>
          <p:nvPr/>
        </p:nvSpPr>
        <p:spPr>
          <a:xfrm>
            <a:off x="3880989" y="3093244"/>
            <a:ext cx="4461794" cy="707886"/>
          </a:xfrm>
          <a:prstGeom prst="rect">
            <a:avLst/>
          </a:prstGeom>
          <a:noFill/>
          <a:effectLst/>
        </p:spPr>
        <p:txBody>
          <a:bodyPr wrap="square" rtlCol="0">
            <a:spAutoFit/>
          </a:bodyPr>
          <a:lstStyle/>
          <a:p>
            <a:pPr algn="ctr"/>
            <a:r>
              <a:rPr lang="tr-TR" sz="4000" b="1" spc="182" dirty="0">
                <a:solidFill>
                  <a:schemeClr val="bg1"/>
                </a:solidFill>
                <a:latin typeface="+mj-lt"/>
                <a:ea typeface="Roboto Black" panose="02000000000000000000" pitchFamily="2" charset="0"/>
                <a:cs typeface="Tahoma" panose="020B0604030504040204" pitchFamily="34" charset="0"/>
              </a:rPr>
              <a:t>İLETİŞİM</a:t>
            </a:r>
            <a:endParaRPr lang="id-ID" sz="4000" b="1" spc="182" dirty="0">
              <a:solidFill>
                <a:schemeClr val="bg1"/>
              </a:solidFill>
              <a:latin typeface="+mj-lt"/>
              <a:ea typeface="Roboto Black" panose="02000000000000000000" pitchFamily="2" charset="0"/>
              <a:cs typeface="Tahoma" panose="020B0604030504040204" pitchFamily="34" charset="0"/>
            </a:endParaRPr>
          </a:p>
        </p:txBody>
      </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Source Sans Pro" panose="020B0503030403020204" pitchFamily="34" charset="0"/>
                <a:ea typeface="Source Sans Pro" panose="020B0503030403020204" pitchFamily="34" charset="0"/>
                <a:cs typeface="Tahoma" panose="020B0604030504040204" pitchFamily="34" charset="0"/>
              </a:rPr>
              <a:t>PROJELERİMİZ</a:t>
            </a:r>
            <a:endParaRPr lang="id-ID" sz="2182" spc="182" dirty="0">
              <a:solidFill>
                <a:schemeClr val="bg1">
                  <a:lumMod val="65000"/>
                  <a:alpha val="40000"/>
                </a:schemeClr>
              </a:solidFill>
              <a:latin typeface="Source Sans Pro" panose="020B0503030403020204" pitchFamily="34" charset="0"/>
              <a:ea typeface="Source Sans Pro" panose="020B0503030403020204" pitchFamily="34" charset="0"/>
              <a:cs typeface="Tahoma" panose="020B0604030504040204" pitchFamily="34" charset="0"/>
            </a:endParaRPr>
          </a:p>
        </p:txBody>
      </p:sp>
      <p:sp>
        <p:nvSpPr>
          <p:cNvPr id="113" name="TextBox 112"/>
          <p:cNvSpPr txBox="1"/>
          <p:nvPr/>
        </p:nvSpPr>
        <p:spPr>
          <a:xfrm>
            <a:off x="4141674" y="5553172"/>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Source Sans Pro" panose="020B0503030403020204" pitchFamily="34" charset="0"/>
                <a:ea typeface="Source Sans Pro" panose="020B0503030403020204" pitchFamily="34" charset="0"/>
                <a:cs typeface="Tahoma" panose="020B0604030504040204" pitchFamily="34" charset="0"/>
              </a:rPr>
              <a:t>EKİP</a:t>
            </a:r>
            <a:endParaRPr lang="id-ID" sz="1940" spc="182" dirty="0">
              <a:solidFill>
                <a:schemeClr val="bg1">
                  <a:lumMod val="65000"/>
                  <a:alpha val="20000"/>
                </a:schemeClr>
              </a:solidFill>
              <a:latin typeface="Source Sans Pro" panose="020B0503030403020204" pitchFamily="34" charset="0"/>
              <a:ea typeface="Source Sans Pro" panose="020B0503030403020204" pitchFamily="34" charset="0"/>
              <a:cs typeface="Tahoma" panose="020B0604030504040204" pitchFamily="34" charset="0"/>
            </a:endParaRPr>
          </a:p>
        </p:txBody>
      </p:sp>
    </p:spTree>
    <p:extLst>
      <p:ext uri="{BB962C8B-B14F-4D97-AF65-F5344CB8AC3E}">
        <p14:creationId xmlns:p14="http://schemas.microsoft.com/office/powerpoint/2010/main" val="19494310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12"/>
                                        </p:tgtEl>
                                        <p:attrNameLst>
                                          <p:attrName>style.visibility</p:attrName>
                                        </p:attrNameLst>
                                      </p:cBhvr>
                                      <p:to>
                                        <p:strVal val="visible"/>
                                      </p:to>
                                    </p:set>
                                    <p:anim calcmode="lin" valueType="num">
                                      <p:cBhvr additive="base">
                                        <p:cTn id="18" dur="750" fill="hold"/>
                                        <p:tgtEl>
                                          <p:spTgt spid="112"/>
                                        </p:tgtEl>
                                        <p:attrNameLst>
                                          <p:attrName>ppt_x</p:attrName>
                                        </p:attrNameLst>
                                      </p:cBhvr>
                                      <p:tavLst>
                                        <p:tav tm="0">
                                          <p:val>
                                            <p:strVal val="#ppt_x"/>
                                          </p:val>
                                        </p:tav>
                                        <p:tav tm="100000">
                                          <p:val>
                                            <p:strVal val="#ppt_x"/>
                                          </p:val>
                                        </p:tav>
                                      </p:tavLst>
                                    </p:anim>
                                    <p:anim calcmode="lin" valueType="num">
                                      <p:cBhvr additive="base">
                                        <p:cTn id="19" dur="750" fill="hold"/>
                                        <p:tgtEl>
                                          <p:spTgt spid="112"/>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 calcmode="lin" valueType="num">
                                      <p:cBhvr additive="base">
                                        <p:cTn id="22" dur="750" fill="hold"/>
                                        <p:tgtEl>
                                          <p:spTgt spid="113"/>
                                        </p:tgtEl>
                                        <p:attrNameLst>
                                          <p:attrName>ppt_x</p:attrName>
                                        </p:attrNameLst>
                                      </p:cBhvr>
                                      <p:tavLst>
                                        <p:tav tm="0">
                                          <p:val>
                                            <p:strVal val="#ppt_x"/>
                                          </p:val>
                                        </p:tav>
                                        <p:tav tm="100000">
                                          <p:val>
                                            <p:strVal val="#ppt_x"/>
                                          </p:val>
                                        </p:tav>
                                      </p:tavLst>
                                    </p:anim>
                                    <p:anim calcmode="lin" valueType="num">
                                      <p:cBhvr additive="base">
                                        <p:cTn id="23" dur="75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p:bldP spid="12" grpId="0"/>
      <p:bldP spid="112" grpId="0"/>
      <p:bldP spid="11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E55ACE1-3E8E-4966-9F4C-FEFA2307E980}"/>
              </a:ext>
            </a:extLst>
          </p:cNvPr>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İletişim</a:t>
            </a:r>
          </a:p>
        </p:txBody>
      </p:sp>
      <p:sp>
        <p:nvSpPr>
          <p:cNvPr id="6" name="Text Placeholder 5">
            <a:extLst>
              <a:ext uri="{FF2B5EF4-FFF2-40B4-BE49-F238E27FC236}">
                <a16:creationId xmlns:a16="http://schemas.microsoft.com/office/drawing/2014/main" id="{8874AAE7-6B9C-4137-A174-3A1F734BC924}"/>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276724DA-C2B0-460D-BB38-7FD95A84899B}"/>
              </a:ext>
            </a:extLst>
          </p:cNvPr>
          <p:cNvGraphicFramePr>
            <a:graphicFrameLocks noGrp="1"/>
          </p:cNvGraphicFramePr>
          <p:nvPr>
            <p:extLst>
              <p:ext uri="{D42A27DB-BD31-4B8C-83A1-F6EECF244321}">
                <p14:modId xmlns:p14="http://schemas.microsoft.com/office/powerpoint/2010/main" val="2475417145"/>
              </p:ext>
            </p:extLst>
          </p:nvPr>
        </p:nvGraphicFramePr>
        <p:xfrm>
          <a:off x="653143" y="1698572"/>
          <a:ext cx="11049000" cy="4397430"/>
        </p:xfrm>
        <a:graphic>
          <a:graphicData uri="http://schemas.openxmlformats.org/drawingml/2006/table">
            <a:tbl>
              <a:tblPr firstRow="1" bandRow="1">
                <a:tableStyleId>{5C22544A-7EE6-4342-B048-85BDC9FD1C3A}</a:tableStyleId>
              </a:tblPr>
              <a:tblGrid>
                <a:gridCol w="3243943">
                  <a:extLst>
                    <a:ext uri="{9D8B030D-6E8A-4147-A177-3AD203B41FA5}">
                      <a16:colId xmlns:a16="http://schemas.microsoft.com/office/drawing/2014/main" val="2780153611"/>
                    </a:ext>
                  </a:extLst>
                </a:gridCol>
                <a:gridCol w="7805057">
                  <a:extLst>
                    <a:ext uri="{9D8B030D-6E8A-4147-A177-3AD203B41FA5}">
                      <a16:colId xmlns:a16="http://schemas.microsoft.com/office/drawing/2014/main" val="2137032478"/>
                    </a:ext>
                  </a:extLst>
                </a:gridCol>
              </a:tblGrid>
              <a:tr h="879486">
                <a:tc>
                  <a:txBody>
                    <a:bodyPr/>
                    <a:lstStyle/>
                    <a:p>
                      <a:r>
                        <a:rPr lang="tr-TR" sz="3200" dirty="0"/>
                        <a:t>Tanım</a:t>
                      </a:r>
                    </a:p>
                  </a:txBody>
                  <a:tcPr/>
                </a:tc>
                <a:tc>
                  <a:txBody>
                    <a:bodyPr/>
                    <a:lstStyle/>
                    <a:p>
                      <a:r>
                        <a:rPr lang="tr-TR" sz="3200" dirty="0"/>
                        <a:t>URL/Mail</a:t>
                      </a:r>
                    </a:p>
                  </a:txBody>
                  <a:tcPr/>
                </a:tc>
                <a:extLst>
                  <a:ext uri="{0D108BD9-81ED-4DB2-BD59-A6C34878D82A}">
                    <a16:rowId xmlns:a16="http://schemas.microsoft.com/office/drawing/2014/main" val="3271488519"/>
                  </a:ext>
                </a:extLst>
              </a:tr>
              <a:tr h="879486">
                <a:tc>
                  <a:txBody>
                    <a:bodyPr/>
                    <a:lstStyle/>
                    <a:p>
                      <a:r>
                        <a:rPr lang="tr-TR" sz="3200" dirty="0"/>
                        <a:t>E-Posta Adresi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hlinkClick r:id="rId2"/>
                        </a:rPr>
                        <a:t>ali.yazici3@ogr.sakarya.edu.tr</a:t>
                      </a:r>
                      <a:endParaRPr lang="tr-TR" sz="3200" dirty="0"/>
                    </a:p>
                  </a:txBody>
                  <a:tcPr/>
                </a:tc>
                <a:extLst>
                  <a:ext uri="{0D108BD9-81ED-4DB2-BD59-A6C34878D82A}">
                    <a16:rowId xmlns:a16="http://schemas.microsoft.com/office/drawing/2014/main" val="1202319395"/>
                  </a:ext>
                </a:extLst>
              </a:tr>
              <a:tr h="879486">
                <a:tc>
                  <a:txBody>
                    <a:bodyPr/>
                    <a:lstStyle/>
                    <a:p>
                      <a:r>
                        <a:rPr lang="tr-TR" sz="3200" dirty="0" err="1"/>
                        <a:t>LinkedIn</a:t>
                      </a:r>
                      <a:r>
                        <a:rPr lang="tr-TR" sz="3200" dirty="0"/>
                        <a:t> Profil</a:t>
                      </a:r>
                    </a:p>
                  </a:txBody>
                  <a:tcPr/>
                </a:tc>
                <a:tc>
                  <a:txBody>
                    <a:bodyPr/>
                    <a:lstStyle/>
                    <a:p>
                      <a:r>
                        <a:rPr lang="tr-TR" sz="3200" dirty="0">
                          <a:solidFill>
                            <a:srgbClr val="0070C0"/>
                          </a:solidFill>
                          <a:hlinkClick r:id="rId3"/>
                        </a:rPr>
                        <a:t>https://www.linkedin.com/in/yaziciali</a:t>
                      </a:r>
                      <a:endParaRPr lang="tr-TR" sz="3200" dirty="0"/>
                    </a:p>
                  </a:txBody>
                  <a:tcPr/>
                </a:tc>
                <a:extLst>
                  <a:ext uri="{0D108BD9-81ED-4DB2-BD59-A6C34878D82A}">
                    <a16:rowId xmlns:a16="http://schemas.microsoft.com/office/drawing/2014/main" val="3499232611"/>
                  </a:ext>
                </a:extLst>
              </a:tr>
              <a:tr h="879486">
                <a:tc>
                  <a:txBody>
                    <a:bodyPr/>
                    <a:lstStyle/>
                    <a:p>
                      <a:r>
                        <a:rPr lang="tr-TR" sz="3200" dirty="0"/>
                        <a:t>Proje Dosyaları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hlinkClick r:id="rId4"/>
                        </a:rPr>
                        <a:t>https://github.com/symlearn</a:t>
                      </a:r>
                      <a:endParaRPr lang="tr-TR" sz="3200" dirty="0"/>
                    </a:p>
                  </a:txBody>
                  <a:tcPr/>
                </a:tc>
                <a:extLst>
                  <a:ext uri="{0D108BD9-81ED-4DB2-BD59-A6C34878D82A}">
                    <a16:rowId xmlns:a16="http://schemas.microsoft.com/office/drawing/2014/main" val="465854438"/>
                  </a:ext>
                </a:extLst>
              </a:tr>
              <a:tr h="879486">
                <a:tc>
                  <a:txBody>
                    <a:bodyPr/>
                    <a:lstStyle/>
                    <a:p>
                      <a:r>
                        <a:rPr lang="tr-TR" sz="3200" dirty="0"/>
                        <a:t>Web Site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srgbClr val="0070C0"/>
                          </a:solidFill>
                          <a:hlinkClick r:id="rId5"/>
                        </a:rPr>
                        <a:t>https://sysarticles.com</a:t>
                      </a:r>
                      <a:endParaRPr lang="tr-TR" sz="3200" dirty="0">
                        <a:solidFill>
                          <a:srgbClr val="0070C0"/>
                        </a:solidFill>
                      </a:endParaRPr>
                    </a:p>
                  </a:txBody>
                  <a:tcPr/>
                </a:tc>
                <a:extLst>
                  <a:ext uri="{0D108BD9-81ED-4DB2-BD59-A6C34878D82A}">
                    <a16:rowId xmlns:a16="http://schemas.microsoft.com/office/drawing/2014/main" val="823087896"/>
                  </a:ext>
                </a:extLst>
              </a:tr>
            </a:tbl>
          </a:graphicData>
        </a:graphic>
      </p:graphicFrame>
    </p:spTree>
    <p:extLst>
      <p:ext uri="{BB962C8B-B14F-4D97-AF65-F5344CB8AC3E}">
        <p14:creationId xmlns:p14="http://schemas.microsoft.com/office/powerpoint/2010/main" val="3262708499"/>
      </p:ext>
    </p:extLst>
  </p:cSld>
  <p:clrMapOvr>
    <a:masterClrMapping/>
  </p:clrMapOvr>
  <p:transition spd="slow" advTm="2000">
    <p:cover dir="d"/>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Rounded Corners 23"/>
          <p:cNvSpPr/>
          <p:nvPr/>
        </p:nvSpPr>
        <p:spPr>
          <a:xfrm>
            <a:off x="2284661"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880989" y="3093244"/>
            <a:ext cx="4461794"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KAYNAKLAR</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2" name="TextBox 111"/>
          <p:cNvSpPr txBox="1"/>
          <p:nvPr/>
        </p:nvSpPr>
        <p:spPr>
          <a:xfrm>
            <a:off x="4141674" y="4989350"/>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3" name="TextBox 112"/>
          <p:cNvSpPr txBox="1"/>
          <p:nvPr/>
        </p:nvSpPr>
        <p:spPr>
          <a:xfrm>
            <a:off x="4141674" y="5553172"/>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EKİP</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024305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12"/>
                                        </p:tgtEl>
                                        <p:attrNameLst>
                                          <p:attrName>style.visibility</p:attrName>
                                        </p:attrNameLst>
                                      </p:cBhvr>
                                      <p:to>
                                        <p:strVal val="visible"/>
                                      </p:to>
                                    </p:set>
                                    <p:anim calcmode="lin" valueType="num">
                                      <p:cBhvr additive="base">
                                        <p:cTn id="18" dur="750" fill="hold"/>
                                        <p:tgtEl>
                                          <p:spTgt spid="112"/>
                                        </p:tgtEl>
                                        <p:attrNameLst>
                                          <p:attrName>ppt_x</p:attrName>
                                        </p:attrNameLst>
                                      </p:cBhvr>
                                      <p:tavLst>
                                        <p:tav tm="0">
                                          <p:val>
                                            <p:strVal val="#ppt_x"/>
                                          </p:val>
                                        </p:tav>
                                        <p:tav tm="100000">
                                          <p:val>
                                            <p:strVal val="#ppt_x"/>
                                          </p:val>
                                        </p:tav>
                                      </p:tavLst>
                                    </p:anim>
                                    <p:anim calcmode="lin" valueType="num">
                                      <p:cBhvr additive="base">
                                        <p:cTn id="19" dur="750" fill="hold"/>
                                        <p:tgtEl>
                                          <p:spTgt spid="112"/>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 calcmode="lin" valueType="num">
                                      <p:cBhvr additive="base">
                                        <p:cTn id="22" dur="750" fill="hold"/>
                                        <p:tgtEl>
                                          <p:spTgt spid="113"/>
                                        </p:tgtEl>
                                        <p:attrNameLst>
                                          <p:attrName>ppt_x</p:attrName>
                                        </p:attrNameLst>
                                      </p:cBhvr>
                                      <p:tavLst>
                                        <p:tav tm="0">
                                          <p:val>
                                            <p:strVal val="#ppt_x"/>
                                          </p:val>
                                        </p:tav>
                                        <p:tav tm="100000">
                                          <p:val>
                                            <p:strVal val="#ppt_x"/>
                                          </p:val>
                                        </p:tav>
                                      </p:tavLst>
                                    </p:anim>
                                    <p:anim calcmode="lin" valueType="num">
                                      <p:cBhvr additive="base">
                                        <p:cTn id="23" dur="75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p:bldP spid="12" grpId="0"/>
      <p:bldP spid="112" grpId="0"/>
      <p:bldP spid="113"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13D06D7-A6DE-4567-BDA8-4ED1DABED0A0}"/>
              </a:ext>
            </a:extLst>
          </p:cNvPr>
          <p:cNvSpPr>
            <a:spLocks noGrp="1"/>
          </p:cNvSpPr>
          <p:nvPr>
            <p:ph idx="1"/>
          </p:nvPr>
        </p:nvSpPr>
        <p:spPr/>
        <p:txBody>
          <a:bodyPr>
            <a:normAutofit/>
          </a:bodyPr>
          <a:lstStyle/>
          <a:p>
            <a:r>
              <a:rPr lang="tr-TR" sz="2400" dirty="0">
                <a:latin typeface="Times New Roman" panose="02020603050405020304" pitchFamily="18" charset="0"/>
                <a:cs typeface="Times New Roman" panose="02020603050405020304" pitchFamily="18" charset="0"/>
              </a:rPr>
              <a:t>[1] K. Öztürk, M.E. Şahin, "Yapay Sinir Ağları ve Yapay </a:t>
            </a:r>
            <a:r>
              <a:rPr lang="tr-TR" sz="2400" dirty="0" err="1">
                <a:latin typeface="Times New Roman" panose="02020603050405020304" pitchFamily="18" charset="0"/>
                <a:cs typeface="Times New Roman" panose="02020603050405020304" pitchFamily="18" charset="0"/>
              </a:rPr>
              <a:t>Zekâ’ya</a:t>
            </a:r>
            <a:r>
              <a:rPr lang="tr-TR" sz="2400" dirty="0">
                <a:latin typeface="Times New Roman" panose="02020603050405020304" pitchFamily="18" charset="0"/>
                <a:cs typeface="Times New Roman" panose="02020603050405020304" pitchFamily="18" charset="0"/>
              </a:rPr>
              <a:t> Genel Bir Bakış, " Takvim-i </a:t>
            </a:r>
            <a:r>
              <a:rPr lang="tr-TR" sz="2400" dirty="0" err="1">
                <a:latin typeface="Times New Roman" panose="02020603050405020304" pitchFamily="18" charset="0"/>
                <a:cs typeface="Times New Roman" panose="02020603050405020304" pitchFamily="18" charset="0"/>
              </a:rPr>
              <a:t>Vekayi</a:t>
            </a:r>
            <a:r>
              <a:rPr lang="tr-TR" sz="2400" dirty="0">
                <a:latin typeface="Times New Roman" panose="02020603050405020304" pitchFamily="18" charset="0"/>
                <a:cs typeface="Times New Roman" panose="02020603050405020304" pitchFamily="18" charset="0"/>
              </a:rPr>
              <a:t> , </a:t>
            </a:r>
            <a:r>
              <a:rPr lang="tr-TR" sz="2400" dirty="0" err="1">
                <a:latin typeface="Times New Roman" panose="02020603050405020304" pitchFamily="18" charset="0"/>
                <a:cs typeface="Times New Roman" panose="02020603050405020304" pitchFamily="18" charset="0"/>
              </a:rPr>
              <a:t>vol</a:t>
            </a:r>
            <a:r>
              <a:rPr lang="tr-TR" sz="2400" dirty="0">
                <a:latin typeface="Times New Roman" panose="02020603050405020304" pitchFamily="18" charset="0"/>
                <a:cs typeface="Times New Roman" panose="02020603050405020304" pitchFamily="18" charset="0"/>
              </a:rPr>
              <a:t>. 6, </a:t>
            </a:r>
            <a:r>
              <a:rPr lang="tr-TR" sz="2400" dirty="0" err="1">
                <a:latin typeface="Times New Roman" panose="02020603050405020304" pitchFamily="18" charset="0"/>
                <a:cs typeface="Times New Roman" panose="02020603050405020304" pitchFamily="18" charset="0"/>
              </a:rPr>
              <a:t>no</a:t>
            </a:r>
            <a:r>
              <a:rPr lang="tr-TR" sz="2400" dirty="0">
                <a:latin typeface="Times New Roman" panose="02020603050405020304" pitchFamily="18" charset="0"/>
                <a:cs typeface="Times New Roman" panose="02020603050405020304" pitchFamily="18" charset="0"/>
              </a:rPr>
              <a:t>. 2, Aralık, </a:t>
            </a:r>
            <a:r>
              <a:rPr lang="tr-TR" sz="2400" dirty="0" err="1">
                <a:latin typeface="Times New Roman" panose="02020603050405020304" pitchFamily="18" charset="0"/>
                <a:cs typeface="Times New Roman" panose="02020603050405020304" pitchFamily="18" charset="0"/>
              </a:rPr>
              <a:t>pp</a:t>
            </a:r>
            <a:r>
              <a:rPr lang="tr-TR" sz="2400" dirty="0">
                <a:latin typeface="Times New Roman" panose="02020603050405020304" pitchFamily="18" charset="0"/>
                <a:cs typeface="Times New Roman" panose="02020603050405020304" pitchFamily="18" charset="0"/>
              </a:rPr>
              <a:t>. 24, 2018.</a:t>
            </a:r>
          </a:p>
          <a:p>
            <a:r>
              <a:rPr lang="tr-TR" sz="2400" dirty="0">
                <a:latin typeface="Times New Roman" panose="02020603050405020304" pitchFamily="18" charset="0"/>
                <a:cs typeface="Times New Roman" panose="02020603050405020304" pitchFamily="18" charset="0"/>
              </a:rPr>
              <a:t>[2] İ. Kömürcü, "Makine Öğrenmesine Giriş", </a:t>
            </a:r>
            <a:r>
              <a:rPr lang="tr-TR" sz="2400" dirty="0" err="1">
                <a:latin typeface="Times New Roman" panose="02020603050405020304" pitchFamily="18" charset="0"/>
                <a:cs typeface="Times New Roman" panose="02020603050405020304" pitchFamily="18" charset="0"/>
              </a:rPr>
              <a:t>Available</a:t>
            </a:r>
            <a:r>
              <a:rPr lang="tr-TR" sz="2400" dirty="0">
                <a:latin typeface="Times New Roman" panose="02020603050405020304" pitchFamily="18" charset="0"/>
                <a:cs typeface="Times New Roman" panose="02020603050405020304" pitchFamily="18" charset="0"/>
              </a:rPr>
              <a:t> at HTTP: </a:t>
            </a:r>
            <a:r>
              <a:rPr lang="tr-TR" sz="2400" dirty="0">
                <a:latin typeface="Times New Roman" panose="02020603050405020304" pitchFamily="18" charset="0"/>
                <a:cs typeface="Times New Roman" panose="02020603050405020304" pitchFamily="18" charset="0"/>
                <a:hlinkClick r:id="rId2"/>
              </a:rPr>
              <a:t>https://globalaihub.com/courses/introduction-to-machine-learning-turkish/lessons/modul-1-4/</a:t>
            </a:r>
            <a:r>
              <a:rPr lang="tr-TR" sz="2400" dirty="0">
                <a:latin typeface="Times New Roman" panose="02020603050405020304" pitchFamily="18" charset="0"/>
                <a:cs typeface="Times New Roman" panose="02020603050405020304" pitchFamily="18" charset="0"/>
              </a:rPr>
              <a:t>, Erişim Tarihi</a:t>
            </a:r>
            <a:r>
              <a:rPr lang="tr-TR" sz="2400">
                <a:latin typeface="Times New Roman" panose="02020603050405020304" pitchFamily="18" charset="0"/>
                <a:cs typeface="Times New Roman" panose="02020603050405020304" pitchFamily="18" charset="0"/>
              </a:rPr>
              <a:t>: 20.12.2021.</a:t>
            </a:r>
            <a:endParaRPr lang="tr-TR" sz="2400" dirty="0">
              <a:latin typeface="Times New Roman" panose="02020603050405020304" pitchFamily="18" charset="0"/>
              <a:cs typeface="Times New Roman" panose="02020603050405020304" pitchFamily="18" charset="0"/>
            </a:endParaRPr>
          </a:p>
          <a:p>
            <a:r>
              <a:rPr lang="tr-TR" sz="2400" dirty="0">
                <a:latin typeface="Times New Roman" panose="02020603050405020304" pitchFamily="18" charset="0"/>
                <a:cs typeface="Times New Roman" panose="02020603050405020304" pitchFamily="18" charset="0"/>
              </a:rPr>
              <a:t>[3] A. </a:t>
            </a:r>
            <a:r>
              <a:rPr lang="en-US" sz="2400" dirty="0" err="1">
                <a:latin typeface="Times New Roman" panose="02020603050405020304" pitchFamily="18" charset="0"/>
                <a:cs typeface="Times New Roman" panose="02020603050405020304" pitchFamily="18" charset="0"/>
              </a:rPr>
              <a:t>Géron</a:t>
            </a:r>
            <a:r>
              <a:rPr lang="en-US" sz="2400" dirty="0">
                <a:latin typeface="Times New Roman" panose="02020603050405020304" pitchFamily="18" charset="0"/>
                <a:cs typeface="Times New Roman" panose="02020603050405020304" pitchFamily="18" charset="0"/>
              </a:rPr>
              <a:t>, Hands-on Machine Learning with </a:t>
            </a:r>
            <a:r>
              <a:rPr lang="en-US" sz="2400" dirty="0" err="1">
                <a:latin typeface="Times New Roman" panose="02020603050405020304" pitchFamily="18" charset="0"/>
                <a:cs typeface="Times New Roman" panose="02020603050405020304" pitchFamily="18" charset="0"/>
              </a:rPr>
              <a:t>Scikit</a:t>
            </a:r>
            <a:r>
              <a:rPr lang="en-US" sz="2400" dirty="0">
                <a:latin typeface="Times New Roman" panose="02020603050405020304" pitchFamily="18" charset="0"/>
                <a:cs typeface="Times New Roman" panose="02020603050405020304" pitchFamily="18" charset="0"/>
              </a:rPr>
              <a:t>-Learn, </a:t>
            </a: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and TensorFlow. United States of America</a:t>
            </a:r>
            <a:r>
              <a:rPr lang="tr-TR"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O’Reilly Media</a:t>
            </a:r>
            <a:r>
              <a:rPr lang="tr-TR" sz="2400" dirty="0">
                <a:latin typeface="Times New Roman" panose="02020603050405020304" pitchFamily="18" charset="0"/>
                <a:cs typeface="Times New Roman" panose="02020603050405020304" pitchFamily="18" charset="0"/>
              </a:rPr>
              <a:t>, 2019</a:t>
            </a:r>
          </a:p>
          <a:p>
            <a:endParaRPr lang="tr-TR" sz="2400"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26317399-1AD0-4822-8F81-48D5392598A3}"/>
              </a:ext>
            </a:extLst>
          </p:cNvPr>
          <p:cNvSpPr>
            <a:spLocks noGrp="1"/>
          </p:cNvSpPr>
          <p:nvPr>
            <p:ph type="body" sz="quarter" idx="11"/>
          </p:nvPr>
        </p:nvSpPr>
        <p:spPr/>
        <p:txBody>
          <a:bodyPr/>
          <a:lstStyle/>
          <a:p>
            <a:r>
              <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rPr>
              <a:t>KAYNAKLAR</a:t>
            </a:r>
          </a:p>
        </p:txBody>
      </p:sp>
      <p:sp>
        <p:nvSpPr>
          <p:cNvPr id="6" name="Text Placeholder 5">
            <a:extLst>
              <a:ext uri="{FF2B5EF4-FFF2-40B4-BE49-F238E27FC236}">
                <a16:creationId xmlns:a16="http://schemas.microsoft.com/office/drawing/2014/main" id="{8B381B7B-02F7-4E53-A48D-D3121C1D6BB5}"/>
              </a:ext>
            </a:extLst>
          </p:cNvPr>
          <p:cNvSpPr>
            <a:spLocks noGrp="1"/>
          </p:cNvSpPr>
          <p:nvPr>
            <p:ph type="body" sz="quarter" idx="12"/>
          </p:nvPr>
        </p:nvSpPr>
        <p:spPr/>
        <p:txBody>
          <a:bodyPr/>
          <a:lstStyle/>
          <a:p>
            <a:endParaRPr lang="tr-TR" dirty="0"/>
          </a:p>
        </p:txBody>
      </p:sp>
    </p:spTree>
    <p:extLst>
      <p:ext uri="{BB962C8B-B14F-4D97-AF65-F5344CB8AC3E}">
        <p14:creationId xmlns:p14="http://schemas.microsoft.com/office/powerpoint/2010/main" val="449705303"/>
      </p:ext>
    </p:extLst>
  </p:cSld>
  <p:clrMapOvr>
    <a:masterClrMapping/>
  </p:clrMapOvr>
  <p:transition spd="slow" advTm="2000">
    <p:cover dir="d"/>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9254" b="4006"/>
          <a:stretch/>
        </p:blipFill>
        <p:spPr>
          <a:xfrm>
            <a:off x="-7952" y="-1"/>
            <a:ext cx="12213203" cy="6885831"/>
          </a:xfrm>
        </p:spPr>
      </p:pic>
      <p:sp>
        <p:nvSpPr>
          <p:cNvPr id="20" name="Rectangle 19"/>
          <p:cNvSpPr/>
          <p:nvPr/>
        </p:nvSpPr>
        <p:spPr>
          <a:xfrm>
            <a:off x="0" y="0"/>
            <a:ext cx="12213206" cy="6885831"/>
          </a:xfrm>
          <a:prstGeom prst="rect">
            <a:avLst/>
          </a:prstGeom>
          <a:gradFill flip="none" rotWithShape="1">
            <a:gsLst>
              <a:gs pos="0">
                <a:schemeClr val="accent5">
                  <a:alpha val="50000"/>
                </a:schemeClr>
              </a:gs>
              <a:gs pos="100000">
                <a:schemeClr val="tx2">
                  <a:alpha val="86000"/>
                </a:schemeClr>
              </a:gs>
            </a:gsLst>
            <a:lin ang="2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9" name="Shape 1121"/>
          <p:cNvSpPr/>
          <p:nvPr/>
        </p:nvSpPr>
        <p:spPr>
          <a:xfrm>
            <a:off x="3135041" y="1719338"/>
            <a:ext cx="5938483" cy="949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lnSpc>
                <a:spcPct val="130000"/>
              </a:lnSpc>
            </a:pPr>
            <a:r>
              <a:rPr lang="en-US"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Thanks For Watching</a:t>
            </a:r>
          </a:p>
        </p:txBody>
      </p:sp>
      <p:sp>
        <p:nvSpPr>
          <p:cNvPr id="37" name="Shape 1122"/>
          <p:cNvSpPr/>
          <p:nvPr/>
        </p:nvSpPr>
        <p:spPr>
          <a:xfrm>
            <a:off x="3049715" y="3566991"/>
            <a:ext cx="6096003" cy="90505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50000"/>
              </a:lnSpc>
            </a:pPr>
            <a:r>
              <a:rPr lang="tr-TR" sz="4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Teşekkürler</a:t>
            </a:r>
            <a:endParaRPr lang="en-US" sz="4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09" name="Picture 108">
            <a:extLst>
              <a:ext uri="{FF2B5EF4-FFF2-40B4-BE49-F238E27FC236}">
                <a16:creationId xmlns:a16="http://schemas.microsoft.com/office/drawing/2014/main" id="{C4CE729A-24E3-4D76-A501-E8CFC9E5F2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6931" y="498424"/>
            <a:ext cx="1656861" cy="434086"/>
          </a:xfrm>
          <a:prstGeom prst="rect">
            <a:avLst/>
          </a:prstGeom>
        </p:spPr>
      </p:pic>
    </p:spTree>
    <p:extLst>
      <p:ext uri="{BB962C8B-B14F-4D97-AF65-F5344CB8AC3E}">
        <p14:creationId xmlns:p14="http://schemas.microsoft.com/office/powerpoint/2010/main" val="26190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inVertical)">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p:cNvSpPr/>
          <p:nvPr/>
        </p:nvSpPr>
        <p:spPr>
          <a:xfrm>
            <a:off x="2284660" y="2570912"/>
            <a:ext cx="7622679" cy="1716176"/>
          </a:xfrm>
          <a:prstGeom prst="roundRect">
            <a:avLst>
              <a:gd name="adj" fmla="val 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1">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Box 12"/>
          <p:cNvSpPr txBox="1"/>
          <p:nvPr/>
        </p:nvSpPr>
        <p:spPr>
          <a:xfrm>
            <a:off x="4147426" y="1966091"/>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PROJELERİMİZ</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TextBox 13"/>
          <p:cNvSpPr txBox="1"/>
          <p:nvPr/>
        </p:nvSpPr>
        <p:spPr>
          <a:xfrm>
            <a:off x="4147426" y="4388275"/>
            <a:ext cx="3897149" cy="465384"/>
          </a:xfrm>
          <a:prstGeom prst="rect">
            <a:avLst/>
          </a:prstGeom>
          <a:noFill/>
        </p:spPr>
        <p:txBody>
          <a:bodyPr wrap="square" rtlCol="0">
            <a:spAutoFit/>
          </a:bodyPr>
          <a:lstStyle/>
          <a:p>
            <a:pPr algn="ctr"/>
            <a:r>
              <a:rPr lang="tr-TR"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HAKKIMIZDA</a:t>
            </a:r>
            <a:endParaRPr lang="id-ID" sz="2424" spc="182" dirty="0">
              <a:solidFill>
                <a:schemeClr val="bg1">
                  <a:lumMod val="65000"/>
                  <a:alpha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TextBox 14"/>
          <p:cNvSpPr txBox="1"/>
          <p:nvPr/>
        </p:nvSpPr>
        <p:spPr>
          <a:xfrm>
            <a:off x="4147426" y="1415849"/>
            <a:ext cx="3897149" cy="428131"/>
          </a:xfrm>
          <a:prstGeom prst="rect">
            <a:avLst/>
          </a:prstGeom>
          <a:noFill/>
        </p:spPr>
        <p:txBody>
          <a:bodyPr wrap="square" rtlCol="0">
            <a:spAutoFit/>
          </a:bodyPr>
          <a:lstStyle/>
          <a:p>
            <a:pPr algn="ctr"/>
            <a:r>
              <a:rPr lang="tr-TR"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BAŞARILARIMIZ</a:t>
            </a:r>
            <a:endParaRPr lang="id-ID" sz="2182" spc="182" dirty="0">
              <a:solidFill>
                <a:schemeClr val="bg1">
                  <a:lumMod val="65000"/>
                  <a:alpha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9" name="TextBox 38"/>
          <p:cNvSpPr txBox="1"/>
          <p:nvPr/>
        </p:nvSpPr>
        <p:spPr>
          <a:xfrm>
            <a:off x="4147426" y="853039"/>
            <a:ext cx="3897149" cy="390876"/>
          </a:xfrm>
          <a:prstGeom prst="rect">
            <a:avLst/>
          </a:prstGeom>
          <a:noFill/>
        </p:spPr>
        <p:txBody>
          <a:bodyPr wrap="square" rtlCol="0">
            <a:spAutoFit/>
          </a:bodyPr>
          <a:lstStyle/>
          <a:p>
            <a:pPr algn="ctr"/>
            <a:r>
              <a:rPr lang="tr-TR"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İLETİŞİM</a:t>
            </a:r>
            <a:endParaRPr lang="id-ID" sz="1940" spc="182" dirty="0">
              <a:solidFill>
                <a:schemeClr val="bg1">
                  <a:lumMod val="65000"/>
                  <a:alpha val="2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Box 11"/>
          <p:cNvSpPr txBox="1"/>
          <p:nvPr/>
        </p:nvSpPr>
        <p:spPr>
          <a:xfrm>
            <a:off x="3311610" y="3050586"/>
            <a:ext cx="5568778" cy="707886"/>
          </a:xfrm>
          <a:prstGeom prst="rect">
            <a:avLst/>
          </a:prstGeom>
          <a:noFill/>
          <a:effectLst/>
        </p:spPr>
        <p:txBody>
          <a:bodyPr wrap="square" rtlCol="0">
            <a:spAutoFit/>
          </a:bodyPr>
          <a:lstStyle/>
          <a:p>
            <a:pPr algn="ctr"/>
            <a:r>
              <a:rPr lang="tr-TR"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PROJE TANITIMI</a:t>
            </a:r>
            <a:endParaRPr lang="id-ID" sz="4000" b="1" spc="182"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7440628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ppt_x"/>
                                          </p:val>
                                        </p:tav>
                                        <p:tav tm="100000">
                                          <p:val>
                                            <p:strVal val="#ppt_x"/>
                                          </p:val>
                                        </p:tav>
                                      </p:tavLst>
                                    </p:anim>
                                    <p:anim calcmode="lin" valueType="num">
                                      <p:cBhvr additive="base">
                                        <p:cTn id="8" dur="75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750" fill="hold"/>
                                        <p:tgtEl>
                                          <p:spTgt spid="14"/>
                                        </p:tgtEl>
                                        <p:attrNameLst>
                                          <p:attrName>ppt_x</p:attrName>
                                        </p:attrNameLst>
                                      </p:cBhvr>
                                      <p:tavLst>
                                        <p:tav tm="0">
                                          <p:val>
                                            <p:strVal val="#ppt_x"/>
                                          </p:val>
                                        </p:tav>
                                        <p:tav tm="100000">
                                          <p:val>
                                            <p:strVal val="#ppt_x"/>
                                          </p:val>
                                        </p:tav>
                                      </p:tavLst>
                                    </p:anim>
                                    <p:anim calcmode="lin" valueType="num">
                                      <p:cBhvr additive="base">
                                        <p:cTn id="24" dur="750" fill="hold"/>
                                        <p:tgtEl>
                                          <p:spTgt spid="14"/>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4" grpId="0"/>
      <p:bldP spid="15" grpId="0"/>
      <p:bldP spid="3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A0356C-6E0B-488D-BFCF-23D87042D6F8}"/>
              </a:ext>
            </a:extLst>
          </p:cNvPr>
          <p:cNvSpPr>
            <a:spLocks noGrp="1"/>
          </p:cNvSpPr>
          <p:nvPr>
            <p:ph sz="half" idx="1"/>
          </p:nvPr>
        </p:nvSpPr>
        <p:spPr>
          <a:xfrm>
            <a:off x="657498" y="1825626"/>
            <a:ext cx="10877004" cy="1556330"/>
          </a:xfrm>
        </p:spPr>
        <p:txBody>
          <a:bodyPr>
            <a:normAutofit/>
          </a:bodyPr>
          <a:lstStyle/>
          <a:p>
            <a:r>
              <a:rPr lang="tr-TR" dirty="0">
                <a:latin typeface="Times New Roman" panose="02020603050405020304" pitchFamily="18" charset="0"/>
                <a:cs typeface="Times New Roman" panose="02020603050405020304" pitchFamily="18" charset="0"/>
              </a:rPr>
              <a:t>İşletmelerde belli bir kapasitesi ve doluluk miktarı olan cihazların kapasite ve doluluk oranlarının kayıt altına alınması, alarm ve trend analiz raporu üretilmesi hedeflenmektedir. </a:t>
            </a:r>
          </a:p>
          <a:p>
            <a:endParaRPr lang="tr-TR"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5E15511-7682-4DE4-9349-50C2EC6570ED}"/>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Proje Konusu</a:t>
            </a:r>
          </a:p>
        </p:txBody>
      </p:sp>
      <p:sp>
        <p:nvSpPr>
          <p:cNvPr id="7" name="Text Placeholder 6">
            <a:extLst>
              <a:ext uri="{FF2B5EF4-FFF2-40B4-BE49-F238E27FC236}">
                <a16:creationId xmlns:a16="http://schemas.microsoft.com/office/drawing/2014/main" id="{C307CD87-BAEF-4575-AD01-79FB72644A8D}"/>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495543B-2B2C-4868-AB4B-509C3529B8F5}"/>
              </a:ext>
            </a:extLst>
          </p:cNvPr>
          <p:cNvPicPr>
            <a:picLocks noChangeAspect="1"/>
          </p:cNvPicPr>
          <p:nvPr/>
        </p:nvPicPr>
        <p:blipFill>
          <a:blip r:embed="rId2"/>
          <a:stretch>
            <a:fillRect/>
          </a:stretch>
        </p:blipFill>
        <p:spPr>
          <a:xfrm>
            <a:off x="3002012" y="3419558"/>
            <a:ext cx="6187976" cy="3438442"/>
          </a:xfrm>
          <a:prstGeom prst="rect">
            <a:avLst/>
          </a:prstGeom>
        </p:spPr>
      </p:pic>
    </p:spTree>
    <p:extLst>
      <p:ext uri="{BB962C8B-B14F-4D97-AF65-F5344CB8AC3E}">
        <p14:creationId xmlns:p14="http://schemas.microsoft.com/office/powerpoint/2010/main" val="162099746"/>
      </p:ext>
    </p:extLst>
  </p:cSld>
  <p:clrMapOvr>
    <a:masterClrMapping/>
  </p:clrMapOvr>
  <p:transition spd="slow" advTm="2000">
    <p:cover dir="d"/>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285E42F-6D09-465C-A300-0A8A23A37618}"/>
              </a:ext>
            </a:extLst>
          </p:cNvPr>
          <p:cNvSpPr>
            <a:spLocks noGrp="1"/>
          </p:cNvSpPr>
          <p:nvPr>
            <p:ph sz="half" idx="2"/>
          </p:nvPr>
        </p:nvSpPr>
        <p:spPr>
          <a:xfrm>
            <a:off x="664029" y="1563805"/>
            <a:ext cx="10417628" cy="1632241"/>
          </a:xfrm>
        </p:spPr>
        <p:txBody>
          <a:bodyPr>
            <a:normAutofit/>
          </a:bodyPr>
          <a:lstStyle/>
          <a:p>
            <a:pPr lvl="1"/>
            <a:r>
              <a:rPr lang="tr-TR" sz="3200" b="1" dirty="0">
                <a:latin typeface="Times New Roman" panose="02020603050405020304" pitchFamily="18" charset="0"/>
                <a:cs typeface="Times New Roman" panose="02020603050405020304" pitchFamily="18" charset="0"/>
              </a:rPr>
              <a:t>Anomali tespiti ile kesinti riskini azaltmak</a:t>
            </a:r>
          </a:p>
          <a:p>
            <a:pPr lvl="1"/>
            <a:r>
              <a:rPr lang="tr-TR" sz="3200" b="1" dirty="0">
                <a:latin typeface="Times New Roman" panose="02020603050405020304" pitchFamily="18" charset="0"/>
                <a:cs typeface="Times New Roman" panose="02020603050405020304" pitchFamily="18" charset="0"/>
              </a:rPr>
              <a:t>Gelecek </a:t>
            </a:r>
            <a:r>
              <a:rPr lang="tr-TR" sz="3200" b="1" dirty="0" err="1">
                <a:latin typeface="Times New Roman" panose="02020603050405020304" pitchFamily="18" charset="0"/>
                <a:cs typeface="Times New Roman" panose="02020603050405020304" pitchFamily="18" charset="0"/>
              </a:rPr>
              <a:t>tahminlenme</a:t>
            </a:r>
            <a:r>
              <a:rPr lang="tr-TR" sz="3200" b="1" dirty="0">
                <a:latin typeface="Times New Roman" panose="02020603050405020304" pitchFamily="18" charset="0"/>
                <a:cs typeface="Times New Roman" panose="02020603050405020304" pitchFamily="18" charset="0"/>
              </a:rPr>
              <a:t> yaparak kurumun tasarruf yapmasını sağlamak.</a:t>
            </a:r>
          </a:p>
        </p:txBody>
      </p:sp>
      <p:sp>
        <p:nvSpPr>
          <p:cNvPr id="6" name="Text Placeholder 5">
            <a:extLst>
              <a:ext uri="{FF2B5EF4-FFF2-40B4-BE49-F238E27FC236}">
                <a16:creationId xmlns:a16="http://schemas.microsoft.com/office/drawing/2014/main" id="{45E15511-7682-4DE4-9349-50C2EC6570ED}"/>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Proje Amacı</a:t>
            </a:r>
          </a:p>
        </p:txBody>
      </p:sp>
      <p:sp>
        <p:nvSpPr>
          <p:cNvPr id="7" name="Text Placeholder 6">
            <a:extLst>
              <a:ext uri="{FF2B5EF4-FFF2-40B4-BE49-F238E27FC236}">
                <a16:creationId xmlns:a16="http://schemas.microsoft.com/office/drawing/2014/main" id="{C307CD87-BAEF-4575-AD01-79FB72644A8D}"/>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pic>
        <p:nvPicPr>
          <p:cNvPr id="1026" name="Picture 2" descr="MACHINE LEARNING">
            <a:extLst>
              <a:ext uri="{FF2B5EF4-FFF2-40B4-BE49-F238E27FC236}">
                <a16:creationId xmlns:a16="http://schemas.microsoft.com/office/drawing/2014/main" id="{B299B745-4893-42C0-9A0B-1B82C1902A5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53491" y="3319921"/>
            <a:ext cx="7670632" cy="3538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826576"/>
      </p:ext>
    </p:extLst>
  </p:cSld>
  <p:clrMapOvr>
    <a:masterClrMapping/>
  </p:clrMapOvr>
  <p:transition spd="slow" advTm="2000">
    <p:cover dir="d"/>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0F705-C515-47BA-B8A5-0D9B37855A4B}"/>
              </a:ext>
            </a:extLst>
          </p:cNvPr>
          <p:cNvSpPr>
            <a:spLocks noGrp="1"/>
          </p:cNvSpPr>
          <p:nvPr>
            <p:ph sz="half" idx="2"/>
          </p:nvPr>
        </p:nvSpPr>
        <p:spPr/>
        <p:txBody>
          <a:bodyPr>
            <a:normAutofit/>
          </a:bodyPr>
          <a:lstStyle/>
          <a:p>
            <a:r>
              <a:rPr lang="tr-TR" sz="3200" dirty="0">
                <a:latin typeface="Times New Roman" panose="02020603050405020304" pitchFamily="18" charset="0"/>
                <a:cs typeface="Times New Roman" panose="02020603050405020304" pitchFamily="18" charset="0"/>
              </a:rPr>
              <a:t>Veri depolama Cihazları,</a:t>
            </a:r>
          </a:p>
          <a:p>
            <a:endParaRPr lang="tr-TR" sz="3200" dirty="0">
              <a:latin typeface="Times New Roman" panose="02020603050405020304" pitchFamily="18" charset="0"/>
              <a:cs typeface="Times New Roman" panose="02020603050405020304" pitchFamily="18" charset="0"/>
            </a:endParaRPr>
          </a:p>
          <a:p>
            <a:r>
              <a:rPr lang="tr-TR" sz="3200" dirty="0">
                <a:latin typeface="Times New Roman" panose="02020603050405020304" pitchFamily="18" charset="0"/>
                <a:cs typeface="Times New Roman" panose="02020603050405020304" pitchFamily="18" charset="0"/>
              </a:rPr>
              <a:t>Lisanslaması belli bir kapasiteye göre yapılan ve doluluk oranı değişken olan diğer tüm sistemler</a:t>
            </a:r>
          </a:p>
        </p:txBody>
      </p:sp>
      <p:sp>
        <p:nvSpPr>
          <p:cNvPr id="4" name="Text Placeholder 3">
            <a:extLst>
              <a:ext uri="{FF2B5EF4-FFF2-40B4-BE49-F238E27FC236}">
                <a16:creationId xmlns:a16="http://schemas.microsoft.com/office/drawing/2014/main" id="{A31B856F-4DCD-4A11-8193-F2F8A61AC76F}"/>
              </a:ext>
            </a:extLst>
          </p:cNvPr>
          <p:cNvSpPr>
            <a:spLocks noGrp="1"/>
          </p:cNvSpPr>
          <p:nvPr>
            <p:ph type="body" sz="quarter" idx="11"/>
          </p:nvPr>
        </p:nvSpPr>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Proje Kapsamı</a:t>
            </a: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0D2CC6D4-BB84-45F3-AE84-597A74B15680}"/>
              </a:ext>
            </a:extLst>
          </p:cNvPr>
          <p:cNvSpPr>
            <a:spLocks noGrp="1"/>
          </p:cNvSpPr>
          <p:nvPr>
            <p:ph type="body" sz="quarter" idx="12"/>
          </p:nvPr>
        </p:nvSpPr>
        <p:spPr/>
        <p:txBody>
          <a:bodyPr/>
          <a:lstStyle/>
          <a:p>
            <a:endParaRPr lang="tr-TR">
              <a:latin typeface="Times New Roman" panose="02020603050405020304" pitchFamily="18" charset="0"/>
              <a:cs typeface="Times New Roman" panose="02020603050405020304" pitchFamily="18" charset="0"/>
            </a:endParaRPr>
          </a:p>
        </p:txBody>
      </p:sp>
      <p:pic>
        <p:nvPicPr>
          <p:cNvPr id="2050" name="Picture 2" descr="Hewlett Packard Enterprise – Wikipedia">
            <a:extLst>
              <a:ext uri="{FF2B5EF4-FFF2-40B4-BE49-F238E27FC236}">
                <a16:creationId xmlns:a16="http://schemas.microsoft.com/office/drawing/2014/main" id="{7F6A1BE1-B6F4-43CC-B05E-A561ED00CFE3}"/>
              </a:ext>
            </a:extLst>
          </p:cNvPr>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225060" y="1807266"/>
            <a:ext cx="2630533" cy="11026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itachi Klima - Kıbrıs - Home | Facebook">
            <a:extLst>
              <a:ext uri="{FF2B5EF4-FFF2-40B4-BE49-F238E27FC236}">
                <a16:creationId xmlns:a16="http://schemas.microsoft.com/office/drawing/2014/main" id="{932AE755-FC83-4F4C-BC70-55E505622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774307"/>
            <a:ext cx="3080657" cy="10839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App Storage | Thomas-Krenn.AG">
            <a:extLst>
              <a:ext uri="{FF2B5EF4-FFF2-40B4-BE49-F238E27FC236}">
                <a16:creationId xmlns:a16="http://schemas.microsoft.com/office/drawing/2014/main" id="{566F4F36-986E-4D5C-949A-13337A5E14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347092"/>
            <a:ext cx="3080657" cy="14592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atson for You | Jerome de Nomazy, GM &amp;amp; IBM Watson | 28.08.2018 at 16:38 |  Part of Watson for You | Martigny">
            <a:extLst>
              <a:ext uri="{FF2B5EF4-FFF2-40B4-BE49-F238E27FC236}">
                <a16:creationId xmlns:a16="http://schemas.microsoft.com/office/drawing/2014/main" id="{9263E951-C856-4BD4-ADAC-258F0703FC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48323" y="2728338"/>
            <a:ext cx="2285523" cy="106955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ommvault | HPE Store Deutschland">
            <a:extLst>
              <a:ext uri="{FF2B5EF4-FFF2-40B4-BE49-F238E27FC236}">
                <a16:creationId xmlns:a16="http://schemas.microsoft.com/office/drawing/2014/main" id="{CC9BAC79-9641-4055-9240-B3B3B19EBF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1411" y="4662388"/>
            <a:ext cx="1825876" cy="136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95523"/>
      </p:ext>
    </p:extLst>
  </p:cSld>
  <p:clrMapOvr>
    <a:masterClrMapping/>
  </p:clrMapOvr>
  <p:transition spd="slow" advTm="2000">
    <p:cover dir="d"/>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BF1AB6-1D1F-4EFA-AD0A-DE72668A087F}"/>
              </a:ext>
            </a:extLst>
          </p:cNvPr>
          <p:cNvSpPr>
            <a:spLocks noGrp="1"/>
          </p:cNvSpPr>
          <p:nvPr>
            <p:ph sz="half" idx="1"/>
          </p:nvPr>
        </p:nvSpPr>
        <p:spPr>
          <a:xfrm>
            <a:off x="500743" y="1480458"/>
            <a:ext cx="5519057" cy="5042262"/>
          </a:xfrm>
        </p:spPr>
        <p:txBody>
          <a:bodyPr>
            <a:normAutofit/>
          </a:bodyPr>
          <a:lstStyle/>
          <a:p>
            <a:r>
              <a:rPr lang="tr-TR" dirty="0">
                <a:latin typeface="Times New Roman" panose="02020603050405020304" pitchFamily="18" charset="0"/>
                <a:cs typeface="Times New Roman" panose="02020603050405020304" pitchFamily="18" charset="0"/>
              </a:rPr>
              <a:t>Veritabanı</a:t>
            </a:r>
          </a:p>
          <a:p>
            <a:r>
              <a:rPr lang="tr-TR" dirty="0">
                <a:latin typeface="Times New Roman" panose="02020603050405020304" pitchFamily="18" charset="0"/>
                <a:cs typeface="Times New Roman" panose="02020603050405020304" pitchFamily="18" charset="0"/>
              </a:rPr>
              <a:t>Veri toplayan yazılım,</a:t>
            </a:r>
          </a:p>
          <a:p>
            <a:r>
              <a:rPr lang="tr-TR" dirty="0">
                <a:latin typeface="Times New Roman" panose="02020603050405020304" pitchFamily="18" charset="0"/>
                <a:cs typeface="Times New Roman" panose="02020603050405020304" pitchFamily="18" charset="0"/>
              </a:rPr>
              <a:t>Makine öğrenimi ile geçmiş verilerin analizini yapan, anormal durumlarda alarm üretecek ve istendiğinde gelecek </a:t>
            </a:r>
            <a:r>
              <a:rPr lang="tr-TR" dirty="0" err="1">
                <a:latin typeface="Times New Roman" panose="02020603050405020304" pitchFamily="18" charset="0"/>
                <a:cs typeface="Times New Roman" panose="02020603050405020304" pitchFamily="18" charset="0"/>
              </a:rPr>
              <a:t>tahminleme</a:t>
            </a:r>
            <a:r>
              <a:rPr lang="tr-TR" dirty="0">
                <a:latin typeface="Times New Roman" panose="02020603050405020304" pitchFamily="18" charset="0"/>
                <a:cs typeface="Times New Roman" panose="02020603050405020304" pitchFamily="18" charset="0"/>
              </a:rPr>
              <a:t> yapabilecek bir yazılım.</a:t>
            </a:r>
          </a:p>
          <a:p>
            <a:endParaRPr lang="tr-TR"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1D46C82-F38B-45CF-B122-0FB8BD688F5A}"/>
              </a:ext>
            </a:extLst>
          </p:cNvPr>
          <p:cNvSpPr>
            <a:spLocks noGrp="1"/>
          </p:cNvSpPr>
          <p:nvPr>
            <p:ph type="body" sz="quarter" idx="11"/>
          </p:nvPr>
        </p:nvSpPr>
        <p:spPr>
          <a:xfrm>
            <a:off x="1166624" y="194682"/>
            <a:ext cx="9210034" cy="486355"/>
          </a:xfrm>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Kullanılacak Yöntem ve Araçlar</a:t>
            </a:r>
          </a:p>
        </p:txBody>
      </p:sp>
      <p:pic>
        <p:nvPicPr>
          <p:cNvPr id="9" name="Picture 8">
            <a:extLst>
              <a:ext uri="{FF2B5EF4-FFF2-40B4-BE49-F238E27FC236}">
                <a16:creationId xmlns:a16="http://schemas.microsoft.com/office/drawing/2014/main" id="{4A1068A6-0696-4A56-95E6-31B3AFD00E05}"/>
              </a:ext>
            </a:extLst>
          </p:cNvPr>
          <p:cNvPicPr>
            <a:picLocks noChangeAspect="1"/>
          </p:cNvPicPr>
          <p:nvPr/>
        </p:nvPicPr>
        <p:blipFill>
          <a:blip r:embed="rId2"/>
          <a:stretch>
            <a:fillRect/>
          </a:stretch>
        </p:blipFill>
        <p:spPr>
          <a:xfrm>
            <a:off x="8229599" y="5191125"/>
            <a:ext cx="3924300" cy="1666875"/>
          </a:xfrm>
          <a:prstGeom prst="rect">
            <a:avLst/>
          </a:prstGeom>
        </p:spPr>
      </p:pic>
      <p:pic>
        <p:nvPicPr>
          <p:cNvPr id="10" name="Picture 9">
            <a:extLst>
              <a:ext uri="{FF2B5EF4-FFF2-40B4-BE49-F238E27FC236}">
                <a16:creationId xmlns:a16="http://schemas.microsoft.com/office/drawing/2014/main" id="{BC25A288-17DE-423B-B9E1-6699FD5AFF6C}"/>
              </a:ext>
            </a:extLst>
          </p:cNvPr>
          <p:cNvPicPr>
            <a:picLocks noChangeAspect="1"/>
          </p:cNvPicPr>
          <p:nvPr/>
        </p:nvPicPr>
        <p:blipFill>
          <a:blip r:embed="rId3"/>
          <a:stretch>
            <a:fillRect/>
          </a:stretch>
        </p:blipFill>
        <p:spPr>
          <a:xfrm>
            <a:off x="6896100" y="3456215"/>
            <a:ext cx="5105400" cy="1533525"/>
          </a:xfrm>
          <a:prstGeom prst="rect">
            <a:avLst/>
          </a:prstGeom>
        </p:spPr>
      </p:pic>
      <p:pic>
        <p:nvPicPr>
          <p:cNvPr id="3076" name="Picture 4" descr="DevOps [Task-5]. Integration of Grafana And Prometheus. | by Uddeshya  Pankaj | Medium">
            <a:extLst>
              <a:ext uri="{FF2B5EF4-FFF2-40B4-BE49-F238E27FC236}">
                <a16:creationId xmlns:a16="http://schemas.microsoft.com/office/drawing/2014/main" id="{10E8A2DE-36AC-4E36-91D0-A9C570A84D7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239000" y="1360715"/>
            <a:ext cx="4762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512285"/>
      </p:ext>
    </p:extLst>
  </p:cSld>
  <p:clrMapOvr>
    <a:masterClrMapping/>
  </p:clrMapOvr>
  <p:transition spd="slow" advTm="2000">
    <p:cover dir="d"/>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25914-1B48-48E4-80D9-4D20319DB4D9}"/>
              </a:ext>
            </a:extLst>
          </p:cNvPr>
          <p:cNvSpPr>
            <a:spLocks noGrp="1"/>
          </p:cNvSpPr>
          <p:nvPr>
            <p:ph sz="half" idx="2"/>
          </p:nvPr>
        </p:nvSpPr>
        <p:spPr>
          <a:xfrm>
            <a:off x="6281057" y="1556657"/>
            <a:ext cx="5290457" cy="4789714"/>
          </a:xfrm>
        </p:spPr>
        <p:txBody>
          <a:bodyPr>
            <a:normAutofit/>
          </a:bodyPr>
          <a:lstStyle/>
          <a:p>
            <a:r>
              <a:rPr lang="tr-TR" sz="3200" dirty="0">
                <a:latin typeface="Times New Roman" panose="02020603050405020304" pitchFamily="18" charset="0"/>
                <a:cs typeface="Times New Roman" panose="02020603050405020304" pitchFamily="18" charset="0"/>
              </a:rPr>
              <a:t>Anomali tespiti ile </a:t>
            </a:r>
            <a:r>
              <a:rPr lang="tr-TR" sz="3200" dirty="0" err="1">
                <a:latin typeface="Times New Roman" panose="02020603050405020304" pitchFamily="18" charset="0"/>
                <a:cs typeface="Times New Roman" panose="02020603050405020304" pitchFamily="18" charset="0"/>
              </a:rPr>
              <a:t>proaktif</a:t>
            </a:r>
            <a:r>
              <a:rPr lang="tr-TR" sz="3200" dirty="0">
                <a:latin typeface="Times New Roman" panose="02020603050405020304" pitchFamily="18" charset="0"/>
                <a:cs typeface="Times New Roman" panose="02020603050405020304" pitchFamily="18" charset="0"/>
              </a:rPr>
              <a:t> tedbirler alınabilmesi ve riskin azaltılması</a:t>
            </a:r>
          </a:p>
          <a:p>
            <a:r>
              <a:rPr lang="tr-TR" sz="3200" dirty="0">
                <a:latin typeface="Times New Roman" panose="02020603050405020304" pitchFamily="18" charset="0"/>
                <a:cs typeface="Times New Roman" panose="02020603050405020304" pitchFamily="18" charset="0"/>
              </a:rPr>
              <a:t>Kapasite planlama yapay zeka ile daha doğru sonuçlar elde edilmesi</a:t>
            </a:r>
          </a:p>
          <a:p>
            <a:r>
              <a:rPr lang="tr-TR" sz="3200" dirty="0">
                <a:latin typeface="Times New Roman" panose="02020603050405020304" pitchFamily="18" charset="0"/>
                <a:cs typeface="Times New Roman" panose="02020603050405020304" pitchFamily="18" charset="0"/>
              </a:rPr>
              <a:t>Gereğinden fazla kapasite alması önlenerek kurumun tasarruf etmesi</a:t>
            </a:r>
          </a:p>
        </p:txBody>
      </p:sp>
      <p:sp>
        <p:nvSpPr>
          <p:cNvPr id="4" name="Text Placeholder 3">
            <a:extLst>
              <a:ext uri="{FF2B5EF4-FFF2-40B4-BE49-F238E27FC236}">
                <a16:creationId xmlns:a16="http://schemas.microsoft.com/office/drawing/2014/main" id="{81D46C82-F38B-45CF-B122-0FB8BD688F5A}"/>
              </a:ext>
            </a:extLst>
          </p:cNvPr>
          <p:cNvSpPr>
            <a:spLocks noGrp="1"/>
          </p:cNvSpPr>
          <p:nvPr>
            <p:ph type="body" sz="quarter" idx="11"/>
          </p:nvPr>
        </p:nvSpPr>
        <p:spPr>
          <a:xfrm>
            <a:off x="1166624" y="194682"/>
            <a:ext cx="9210034" cy="486355"/>
          </a:xfrm>
        </p:spPr>
        <p:txBody>
          <a:bodyPr/>
          <a:lstStyle/>
          <a:p>
            <a:r>
              <a:rPr lang="tr-TR" sz="4000" b="1" dirty="0">
                <a:latin typeface="Microsoft Sans Serif" panose="020B0604020202020204" pitchFamily="34" charset="0"/>
                <a:ea typeface="Microsoft Sans Serif" panose="020B0604020202020204" pitchFamily="34" charset="0"/>
                <a:cs typeface="Microsoft Sans Serif" panose="020B0604020202020204" pitchFamily="34" charset="0"/>
              </a:rPr>
              <a:t>Beklenen Yararlar</a:t>
            </a:r>
            <a:endParaRPr lang="tr-T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4104" name="Picture 8" descr="Proactive vs Reactive | Be Proactive - YouTube">
            <a:extLst>
              <a:ext uri="{FF2B5EF4-FFF2-40B4-BE49-F238E27FC236}">
                <a16:creationId xmlns:a16="http://schemas.microsoft.com/office/drawing/2014/main" id="{96F939B5-1988-45A0-AAD9-04E834047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2100943"/>
            <a:ext cx="5715001" cy="321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914623"/>
      </p:ext>
    </p:extLst>
  </p:cSld>
  <p:clrMapOvr>
    <a:masterClrMapping/>
  </p:clrMapOvr>
  <p:transition spd="slow" advTm="2000">
    <p:cover dir="d"/>
  </p:transition>
</p:sld>
</file>

<file path=ppt/theme/theme1.xml><?xml version="1.0" encoding="utf-8"?>
<a:theme xmlns:a="http://schemas.openxmlformats.org/drawingml/2006/main" name="Office Theme">
  <a:themeElements>
    <a:clrScheme name="PC - Color Teal">
      <a:dk1>
        <a:srgbClr val="656D78"/>
      </a:dk1>
      <a:lt1>
        <a:srgbClr val="FFFFFF"/>
      </a:lt1>
      <a:dk2>
        <a:srgbClr val="44546A"/>
      </a:dk2>
      <a:lt2>
        <a:srgbClr val="E7E6E6"/>
      </a:lt2>
      <a:accent1>
        <a:srgbClr val="26A69A"/>
      </a:accent1>
      <a:accent2>
        <a:srgbClr val="009688"/>
      </a:accent2>
      <a:accent3>
        <a:srgbClr val="00897B"/>
      </a:accent3>
      <a:accent4>
        <a:srgbClr val="00796B"/>
      </a:accent4>
      <a:accent5>
        <a:srgbClr val="00695C"/>
      </a:accent5>
      <a:accent6>
        <a:srgbClr val="004D40"/>
      </a:accent6>
      <a:hlink>
        <a:srgbClr val="0563C1"/>
      </a:hlink>
      <a:folHlink>
        <a:srgbClr val="954F72"/>
      </a:folHlink>
    </a:clrScheme>
    <a:fontScheme name="Custom 1">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T2019">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T2019">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28904</TotalTime>
  <Words>978</Words>
  <Application>Microsoft Office PowerPoint</Application>
  <PresentationFormat>Widescreen</PresentationFormat>
  <Paragraphs>166</Paragraphs>
  <Slides>35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Tahoma</vt:lpstr>
      <vt:lpstr>Microsoft Sans Serif</vt:lpstr>
      <vt:lpstr>Source Sans Pro</vt:lpstr>
      <vt:lpstr>Century</vt:lpstr>
      <vt:lpstr>Roboto Black</vt:lpstr>
      <vt:lpstr>Source Sans Pro Black</vt:lpstr>
      <vt:lpstr>Arial</vt:lpstr>
      <vt:lpstr>Source Sans Pro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umut.minarli@kuveytturk.com.tr</dc:creator>
  <cp:lastModifiedBy>Ali Yazıcı / Kuveyt Türk - BT-Donanım Sistem Yönetimi</cp:lastModifiedBy>
  <cp:revision>906</cp:revision>
  <dcterms:created xsi:type="dcterms:W3CDTF">2016-11-30T11:17:56Z</dcterms:created>
  <dcterms:modified xsi:type="dcterms:W3CDTF">2021-12-20T09:37:06Z</dcterms:modified>
</cp:coreProperties>
</file>